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1" r:id="rId18"/>
    <p:sldId id="322" r:id="rId19"/>
    <p:sldId id="323" r:id="rId20"/>
    <p:sldId id="324" r:id="rId21"/>
    <p:sldId id="325" r:id="rId22"/>
    <p:sldId id="326" r:id="rId23"/>
    <p:sldId id="32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D5244-E0A0-4E42-9F7D-D08A66960FD0}" v="37" dt="2022-04-28T01:52:47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a,Niharica" userId="9d028c33-ec21-4197-8a61-5e78e45af4ad" providerId="ADAL" clId="{89FD5244-E0A0-4E42-9F7D-D08A66960FD0}"/>
    <pc:docChg chg="undo custSel addSld delSld modSld">
      <pc:chgData name="Myla,Niharica" userId="9d028c33-ec21-4197-8a61-5e78e45af4ad" providerId="ADAL" clId="{89FD5244-E0A0-4E42-9F7D-D08A66960FD0}" dt="2022-04-28T01:52:48.377" v="995" actId="26606"/>
      <pc:docMkLst>
        <pc:docMk/>
      </pc:docMkLst>
      <pc:sldChg chg="addSp modSp mod">
        <pc:chgData name="Myla,Niharica" userId="9d028c33-ec21-4197-8a61-5e78e45af4ad" providerId="ADAL" clId="{89FD5244-E0A0-4E42-9F7D-D08A66960FD0}" dt="2022-04-28T01:04:04.971" v="93" actId="14100"/>
        <pc:sldMkLst>
          <pc:docMk/>
          <pc:sldMk cId="265522590" sldId="308"/>
        </pc:sldMkLst>
        <pc:spChg chg="mod">
          <ac:chgData name="Myla,Niharica" userId="9d028c33-ec21-4197-8a61-5e78e45af4ad" providerId="ADAL" clId="{89FD5244-E0A0-4E42-9F7D-D08A66960FD0}" dt="2022-04-28T01:04:04.971" v="93" actId="14100"/>
          <ac:spMkLst>
            <pc:docMk/>
            <pc:sldMk cId="265522590" sldId="308"/>
            <ac:spMk id="2" creationId="{66A47F5C-50EC-416A-AE8C-6F6BB4225673}"/>
          </ac:spMkLst>
        </pc:spChg>
        <pc:spChg chg="add">
          <ac:chgData name="Myla,Niharica" userId="9d028c33-ec21-4197-8a61-5e78e45af4ad" providerId="ADAL" clId="{89FD5244-E0A0-4E42-9F7D-D08A66960FD0}" dt="2022-04-28T01:00:01.317" v="64" actId="26606"/>
          <ac:spMkLst>
            <pc:docMk/>
            <pc:sldMk cId="265522590" sldId="308"/>
            <ac:spMk id="10" creationId="{08CB54FC-0B2A-4107-9A70-958B90B76585}"/>
          </ac:spMkLst>
        </pc:spChg>
        <pc:spChg chg="add">
          <ac:chgData name="Myla,Niharica" userId="9d028c33-ec21-4197-8a61-5e78e45af4ad" providerId="ADAL" clId="{89FD5244-E0A0-4E42-9F7D-D08A66960FD0}" dt="2022-04-28T01:00:01.317" v="64" actId="26606"/>
          <ac:spMkLst>
            <pc:docMk/>
            <pc:sldMk cId="265522590" sldId="308"/>
            <ac:spMk id="14" creationId="{9AA76026-5689-4584-8D93-D71D739E61B5}"/>
          </ac:spMkLst>
        </pc:spChg>
        <pc:graphicFrameChg chg="mod ord modGraphic">
          <ac:chgData name="Myla,Niharica" userId="9d028c33-ec21-4197-8a61-5e78e45af4ad" providerId="ADAL" clId="{89FD5244-E0A0-4E42-9F7D-D08A66960FD0}" dt="2022-04-28T01:00:01.317" v="64" actId="26606"/>
          <ac:graphicFrameMkLst>
            <pc:docMk/>
            <pc:sldMk cId="265522590" sldId="308"/>
            <ac:graphicFrameMk id="4" creationId="{59F5A1AC-D08D-42AE-B94A-1CAFB517D846}"/>
          </ac:graphicFrameMkLst>
        </pc:graphicFrameChg>
        <pc:picChg chg="add mod">
          <ac:chgData name="Myla,Niharica" userId="9d028c33-ec21-4197-8a61-5e78e45af4ad" providerId="ADAL" clId="{89FD5244-E0A0-4E42-9F7D-D08A66960FD0}" dt="2022-04-28T01:00:13.749" v="67" actId="14100"/>
          <ac:picMkLst>
            <pc:docMk/>
            <pc:sldMk cId="265522590" sldId="308"/>
            <ac:picMk id="5" creationId="{323A9469-A629-4EBF-A63B-1C614F53843E}"/>
          </ac:picMkLst>
        </pc:picChg>
        <pc:cxnChg chg="add">
          <ac:chgData name="Myla,Niharica" userId="9d028c33-ec21-4197-8a61-5e78e45af4ad" providerId="ADAL" clId="{89FD5244-E0A0-4E42-9F7D-D08A66960FD0}" dt="2022-04-28T01:00:01.317" v="64" actId="26606"/>
          <ac:cxnSpMkLst>
            <pc:docMk/>
            <pc:sldMk cId="265522590" sldId="308"/>
            <ac:cxnSpMk id="12" creationId="{7855A9B5-1710-4B19-B0F1-CDFDD4ED5B7E}"/>
          </ac:cxnSpMkLst>
        </pc:cxnChg>
      </pc:sldChg>
      <pc:sldChg chg="addSp delSp modSp new mod setBg">
        <pc:chgData name="Myla,Niharica" userId="9d028c33-ec21-4197-8a61-5e78e45af4ad" providerId="ADAL" clId="{89FD5244-E0A0-4E42-9F7D-D08A66960FD0}" dt="2022-04-28T01:03:40.311" v="78" actId="962"/>
        <pc:sldMkLst>
          <pc:docMk/>
          <pc:sldMk cId="1463062571" sldId="309"/>
        </pc:sldMkLst>
        <pc:spChg chg="del mod">
          <ac:chgData name="Myla,Niharica" userId="9d028c33-ec21-4197-8a61-5e78e45af4ad" providerId="ADAL" clId="{89FD5244-E0A0-4E42-9F7D-D08A66960FD0}" dt="2022-04-28T00:58:48.151" v="55" actId="478"/>
          <ac:spMkLst>
            <pc:docMk/>
            <pc:sldMk cId="1463062571" sldId="309"/>
            <ac:spMk id="2" creationId="{E67BE88E-D53C-4671-8D5D-A8741C88E348}"/>
          </ac:spMkLst>
        </pc:spChg>
        <pc:spChg chg="del">
          <ac:chgData name="Myla,Niharica" userId="9d028c33-ec21-4197-8a61-5e78e45af4ad" providerId="ADAL" clId="{89FD5244-E0A0-4E42-9F7D-D08A66960FD0}" dt="2022-04-28T00:57:17.981" v="43"/>
          <ac:spMkLst>
            <pc:docMk/>
            <pc:sldMk cId="1463062571" sldId="309"/>
            <ac:spMk id="3" creationId="{7C2B6AAE-8320-4A87-B6EF-462D00BEF337}"/>
          </ac:spMkLst>
        </pc:spChg>
        <pc:spChg chg="add del mod">
          <ac:chgData name="Myla,Niharica" userId="9d028c33-ec21-4197-8a61-5e78e45af4ad" providerId="ADAL" clId="{89FD5244-E0A0-4E42-9F7D-D08A66960FD0}" dt="2022-04-28T01:00:50.488" v="68" actId="478"/>
          <ac:spMkLst>
            <pc:docMk/>
            <pc:sldMk cId="1463062571" sldId="309"/>
            <ac:spMk id="6" creationId="{5144031C-E68A-4BCA-AFEE-CEAB95DF852D}"/>
          </ac:spMkLst>
        </pc:spChg>
        <pc:picChg chg="add del mod">
          <ac:chgData name="Myla,Niharica" userId="9d028c33-ec21-4197-8a61-5e78e45af4ad" providerId="ADAL" clId="{89FD5244-E0A0-4E42-9F7D-D08A66960FD0}" dt="2022-04-28T00:58:59.344" v="57" actId="21"/>
          <ac:picMkLst>
            <pc:docMk/>
            <pc:sldMk cId="1463062571" sldId="309"/>
            <ac:picMk id="4" creationId="{05DFF78E-36AB-4C35-BE95-34FB96EE53D9}"/>
          </ac:picMkLst>
        </pc:picChg>
        <pc:picChg chg="add mod ord">
          <ac:chgData name="Myla,Niharica" userId="9d028c33-ec21-4197-8a61-5e78e45af4ad" providerId="ADAL" clId="{89FD5244-E0A0-4E42-9F7D-D08A66960FD0}" dt="2022-04-28T01:03:40.248" v="73" actId="27614"/>
          <ac:picMkLst>
            <pc:docMk/>
            <pc:sldMk cId="1463062571" sldId="309"/>
            <ac:picMk id="7" creationId="{CD65A3D5-CC99-4E6F-9EF2-74D2F130E9C6}"/>
          </ac:picMkLst>
        </pc:picChg>
        <pc:picChg chg="add mod">
          <ac:chgData name="Myla,Niharica" userId="9d028c33-ec21-4197-8a61-5e78e45af4ad" providerId="ADAL" clId="{89FD5244-E0A0-4E42-9F7D-D08A66960FD0}" dt="2022-04-28T01:03:40.310" v="77" actId="27614"/>
          <ac:picMkLst>
            <pc:docMk/>
            <pc:sldMk cId="1463062571" sldId="309"/>
            <ac:picMk id="8" creationId="{22D3BF6D-6E90-41E2-B124-DBBF4D61BE5F}"/>
          </ac:picMkLst>
        </pc:picChg>
        <pc:picChg chg="add mod">
          <ac:chgData name="Myla,Niharica" userId="9d028c33-ec21-4197-8a61-5e78e45af4ad" providerId="ADAL" clId="{89FD5244-E0A0-4E42-9F7D-D08A66960FD0}" dt="2022-04-28T01:03:40.311" v="78" actId="962"/>
          <ac:picMkLst>
            <pc:docMk/>
            <pc:sldMk cId="1463062571" sldId="309"/>
            <ac:picMk id="9" creationId="{92A486B6-CD32-4339-B2E2-C638A6A73ECC}"/>
          </ac:picMkLst>
        </pc:picChg>
      </pc:sldChg>
      <pc:sldChg chg="addSp delSp modSp new mod setBg setClrOvrMap">
        <pc:chgData name="Myla,Niharica" userId="9d028c33-ec21-4197-8a61-5e78e45af4ad" providerId="ADAL" clId="{89FD5244-E0A0-4E42-9F7D-D08A66960FD0}" dt="2022-04-28T01:08:38.287" v="181" actId="26606"/>
        <pc:sldMkLst>
          <pc:docMk/>
          <pc:sldMk cId="3673424362" sldId="310"/>
        </pc:sldMkLst>
        <pc:spChg chg="mod ord">
          <ac:chgData name="Myla,Niharica" userId="9d028c33-ec21-4197-8a61-5e78e45af4ad" providerId="ADAL" clId="{89FD5244-E0A0-4E42-9F7D-D08A66960FD0}" dt="2022-04-28T01:08:38.287" v="181" actId="26606"/>
          <ac:spMkLst>
            <pc:docMk/>
            <pc:sldMk cId="3673424362" sldId="310"/>
            <ac:spMk id="2" creationId="{3469623C-7CB5-472B-A419-11C9C17BC169}"/>
          </ac:spMkLst>
        </pc:spChg>
        <pc:spChg chg="del">
          <ac:chgData name="Myla,Niharica" userId="9d028c33-ec21-4197-8a61-5e78e45af4ad" providerId="ADAL" clId="{89FD5244-E0A0-4E42-9F7D-D08A66960FD0}" dt="2022-04-28T01:06:07.704" v="94"/>
          <ac:spMkLst>
            <pc:docMk/>
            <pc:sldMk cId="3673424362" sldId="310"/>
            <ac:spMk id="3" creationId="{A4EA9953-2F91-41F3-8359-BE60B040EBC2}"/>
          </ac:spMkLst>
        </pc:spChg>
        <pc:spChg chg="add del mod">
          <ac:chgData name="Myla,Niharica" userId="9d028c33-ec21-4197-8a61-5e78e45af4ad" providerId="ADAL" clId="{89FD5244-E0A0-4E42-9F7D-D08A66960FD0}" dt="2022-04-28T01:06:59.949" v="124"/>
          <ac:spMkLst>
            <pc:docMk/>
            <pc:sldMk cId="3673424362" sldId="310"/>
            <ac:spMk id="23" creationId="{EA9BD498-4692-4EC5-96FA-725E32C984E1}"/>
          </ac:spMkLst>
        </pc:spChg>
        <pc:spChg chg="add del">
          <ac:chgData name="Myla,Niharica" userId="9d028c33-ec21-4197-8a61-5e78e45af4ad" providerId="ADAL" clId="{89FD5244-E0A0-4E42-9F7D-D08A66960FD0}" dt="2022-04-28T01:07:30.337" v="132" actId="478"/>
          <ac:spMkLst>
            <pc:docMk/>
            <pc:sldMk cId="3673424362" sldId="310"/>
            <ac:spMk id="33" creationId="{6A3A623E-E160-2D18-FC66-4FCBD2042A23}"/>
          </ac:spMkLst>
        </pc:spChg>
        <pc:spChg chg="add del">
          <ac:chgData name="Myla,Niharica" userId="9d028c33-ec21-4197-8a61-5e78e45af4ad" providerId="ADAL" clId="{89FD5244-E0A0-4E42-9F7D-D08A66960FD0}" dt="2022-04-28T01:08:21.656" v="177" actId="26606"/>
          <ac:spMkLst>
            <pc:docMk/>
            <pc:sldMk cId="3673424362" sldId="310"/>
            <ac:spMk id="36" creationId="{990D0034-F768-41E7-85D4-F38C4DE85770}"/>
          </ac:spMkLst>
        </pc:spChg>
        <pc:spChg chg="add del">
          <ac:chgData name="Myla,Niharica" userId="9d028c33-ec21-4197-8a61-5e78e45af4ad" providerId="ADAL" clId="{89FD5244-E0A0-4E42-9F7D-D08A66960FD0}" dt="2022-04-28T01:08:21.656" v="177" actId="26606"/>
          <ac:spMkLst>
            <pc:docMk/>
            <pc:sldMk cId="3673424362" sldId="310"/>
            <ac:spMk id="38" creationId="{95B38FD6-641F-41BF-B466-C1C6366420F0}"/>
          </ac:spMkLst>
        </pc:spChg>
        <pc:spChg chg="add del">
          <ac:chgData name="Myla,Niharica" userId="9d028c33-ec21-4197-8a61-5e78e45af4ad" providerId="ADAL" clId="{89FD5244-E0A0-4E42-9F7D-D08A66960FD0}" dt="2022-04-28T01:08:21.656" v="177" actId="26606"/>
          <ac:spMkLst>
            <pc:docMk/>
            <pc:sldMk cId="3673424362" sldId="310"/>
            <ac:spMk id="42" creationId="{7363FFA6-C551-4935-A474-8B2482E55BAC}"/>
          </ac:spMkLst>
        </pc:spChg>
        <pc:spChg chg="add del">
          <ac:chgData name="Myla,Niharica" userId="9d028c33-ec21-4197-8a61-5e78e45af4ad" providerId="ADAL" clId="{89FD5244-E0A0-4E42-9F7D-D08A66960FD0}" dt="2022-04-28T01:08:38.287" v="181" actId="26606"/>
          <ac:spMkLst>
            <pc:docMk/>
            <pc:sldMk cId="3673424362" sldId="310"/>
            <ac:spMk id="47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08:38.287" v="181" actId="26606"/>
          <ac:spMkLst>
            <pc:docMk/>
            <pc:sldMk cId="3673424362" sldId="310"/>
            <ac:spMk id="51" creationId="{548B4202-DCD5-4F8C-B481-743A989A9DFF}"/>
          </ac:spMkLst>
        </pc:spChg>
        <pc:spChg chg="add del">
          <ac:chgData name="Myla,Niharica" userId="9d028c33-ec21-4197-8a61-5e78e45af4ad" providerId="ADAL" clId="{89FD5244-E0A0-4E42-9F7D-D08A66960FD0}" dt="2022-04-28T01:08:38.287" v="181" actId="26606"/>
          <ac:spMkLst>
            <pc:docMk/>
            <pc:sldMk cId="3673424362" sldId="310"/>
            <ac:spMk id="59" creationId="{8EE702CF-91CE-4661-ACBF-3C8160D1B433}"/>
          </ac:spMkLst>
        </pc:spChg>
        <pc:spChg chg="add">
          <ac:chgData name="Myla,Niharica" userId="9d028c33-ec21-4197-8a61-5e78e45af4ad" providerId="ADAL" clId="{89FD5244-E0A0-4E42-9F7D-D08A66960FD0}" dt="2022-04-28T01:08:38.287" v="181" actId="26606"/>
          <ac:spMkLst>
            <pc:docMk/>
            <pc:sldMk cId="3673424362" sldId="310"/>
            <ac:spMk id="64" creationId="{39E3965E-AC41-4711-9D10-E25ABB132D86}"/>
          </ac:spMkLst>
        </pc:spChg>
        <pc:spChg chg="add">
          <ac:chgData name="Myla,Niharica" userId="9d028c33-ec21-4197-8a61-5e78e45af4ad" providerId="ADAL" clId="{89FD5244-E0A0-4E42-9F7D-D08A66960FD0}" dt="2022-04-28T01:08:38.287" v="181" actId="26606"/>
          <ac:spMkLst>
            <pc:docMk/>
            <pc:sldMk cId="3673424362" sldId="310"/>
            <ac:spMk id="68" creationId="{A37E0400-E9ED-46D6-A946-A7B49DB418B8}"/>
          </ac:spMkLst>
        </pc:spChg>
        <pc:picChg chg="add del mod">
          <ac:chgData name="Myla,Niharica" userId="9d028c33-ec21-4197-8a61-5e78e45af4ad" providerId="ADAL" clId="{89FD5244-E0A0-4E42-9F7D-D08A66960FD0}" dt="2022-04-28T01:06:57.519" v="123" actId="478"/>
          <ac:picMkLst>
            <pc:docMk/>
            <pc:sldMk cId="3673424362" sldId="310"/>
            <ac:picMk id="5" creationId="{1717DC60-310B-4CF1-9432-541AFF0B6B98}"/>
          </ac:picMkLst>
        </pc:picChg>
        <pc:picChg chg="add del mod">
          <ac:chgData name="Myla,Niharica" userId="9d028c33-ec21-4197-8a61-5e78e45af4ad" providerId="ADAL" clId="{89FD5244-E0A0-4E42-9F7D-D08A66960FD0}" dt="2022-04-28T01:06:47.537" v="122" actId="478"/>
          <ac:picMkLst>
            <pc:docMk/>
            <pc:sldMk cId="3673424362" sldId="310"/>
            <ac:picMk id="7" creationId="{81EFA1B5-CEEE-4D6B-A4A0-A25ECCE17F78}"/>
          </ac:picMkLst>
        </pc:picChg>
        <pc:picChg chg="add del mod">
          <ac:chgData name="Myla,Niharica" userId="9d028c33-ec21-4197-8a61-5e78e45af4ad" providerId="ADAL" clId="{89FD5244-E0A0-4E42-9F7D-D08A66960FD0}" dt="2022-04-28T01:06:46.747" v="121" actId="478"/>
          <ac:picMkLst>
            <pc:docMk/>
            <pc:sldMk cId="3673424362" sldId="310"/>
            <ac:picMk id="9" creationId="{27C5063E-67DD-4185-A2A7-7131F5F19BA3}"/>
          </ac:picMkLst>
        </pc:picChg>
        <pc:picChg chg="add del mod">
          <ac:chgData name="Myla,Niharica" userId="9d028c33-ec21-4197-8a61-5e78e45af4ad" providerId="ADAL" clId="{89FD5244-E0A0-4E42-9F7D-D08A66960FD0}" dt="2022-04-28T01:06:45.683" v="120" actId="478"/>
          <ac:picMkLst>
            <pc:docMk/>
            <pc:sldMk cId="3673424362" sldId="310"/>
            <ac:picMk id="11" creationId="{2A81326B-99BD-4EEA-8DF7-07FCD15D3B57}"/>
          </ac:picMkLst>
        </pc:picChg>
        <pc:picChg chg="add del mod">
          <ac:chgData name="Myla,Niharica" userId="9d028c33-ec21-4197-8a61-5e78e45af4ad" providerId="ADAL" clId="{89FD5244-E0A0-4E42-9F7D-D08A66960FD0}" dt="2022-04-28T01:06:44.563" v="119" actId="478"/>
          <ac:picMkLst>
            <pc:docMk/>
            <pc:sldMk cId="3673424362" sldId="310"/>
            <ac:picMk id="13" creationId="{05647BE9-BCC6-4202-9CA8-95A90C37C3BA}"/>
          </ac:picMkLst>
        </pc:picChg>
        <pc:picChg chg="add del mod">
          <ac:chgData name="Myla,Niharica" userId="9d028c33-ec21-4197-8a61-5e78e45af4ad" providerId="ADAL" clId="{89FD5244-E0A0-4E42-9F7D-D08A66960FD0}" dt="2022-04-28T01:06:43.278" v="118" actId="478"/>
          <ac:picMkLst>
            <pc:docMk/>
            <pc:sldMk cId="3673424362" sldId="310"/>
            <ac:picMk id="15" creationId="{4C484FF0-233C-4762-9144-E60B9F3B0538}"/>
          </ac:picMkLst>
        </pc:picChg>
        <pc:picChg chg="add del mod">
          <ac:chgData name="Myla,Niharica" userId="9d028c33-ec21-4197-8a61-5e78e45af4ad" providerId="ADAL" clId="{89FD5244-E0A0-4E42-9F7D-D08A66960FD0}" dt="2022-04-28T01:06:42.176" v="117" actId="478"/>
          <ac:picMkLst>
            <pc:docMk/>
            <pc:sldMk cId="3673424362" sldId="310"/>
            <ac:picMk id="17" creationId="{52B8A86A-97BC-44F2-8973-3C1B2C30CA7B}"/>
          </ac:picMkLst>
        </pc:picChg>
        <pc:picChg chg="add del mod">
          <ac:chgData name="Myla,Niharica" userId="9d028c33-ec21-4197-8a61-5e78e45af4ad" providerId="ADAL" clId="{89FD5244-E0A0-4E42-9F7D-D08A66960FD0}" dt="2022-04-28T01:06:41.152" v="116" actId="478"/>
          <ac:picMkLst>
            <pc:docMk/>
            <pc:sldMk cId="3673424362" sldId="310"/>
            <ac:picMk id="19" creationId="{E28E1240-7487-4210-BB3D-73635494760E}"/>
          </ac:picMkLst>
        </pc:picChg>
        <pc:picChg chg="add del mod">
          <ac:chgData name="Myla,Niharica" userId="9d028c33-ec21-4197-8a61-5e78e45af4ad" providerId="ADAL" clId="{89FD5244-E0A0-4E42-9F7D-D08A66960FD0}" dt="2022-04-28T01:06:39.162" v="115" actId="478"/>
          <ac:picMkLst>
            <pc:docMk/>
            <pc:sldMk cId="3673424362" sldId="310"/>
            <ac:picMk id="21" creationId="{BCB455C3-3CFD-4A7D-8DB0-DAD1B762F464}"/>
          </ac:picMkLst>
        </pc:picChg>
        <pc:picChg chg="add del mod">
          <ac:chgData name="Myla,Niharica" userId="9d028c33-ec21-4197-8a61-5e78e45af4ad" providerId="ADAL" clId="{89FD5244-E0A0-4E42-9F7D-D08A66960FD0}" dt="2022-04-28T01:08:32.519" v="180" actId="478"/>
          <ac:picMkLst>
            <pc:docMk/>
            <pc:sldMk cId="3673424362" sldId="310"/>
            <ac:picMk id="25" creationId="{423DE2E1-CBC8-4F1F-8E6E-4B51D68093B1}"/>
          </ac:picMkLst>
        </pc:picChg>
        <pc:picChg chg="add del mod ord">
          <ac:chgData name="Myla,Niharica" userId="9d028c33-ec21-4197-8a61-5e78e45af4ad" providerId="ADAL" clId="{89FD5244-E0A0-4E42-9F7D-D08A66960FD0}" dt="2022-04-28T01:08:29.789" v="179" actId="478"/>
          <ac:picMkLst>
            <pc:docMk/>
            <pc:sldMk cId="3673424362" sldId="310"/>
            <ac:picMk id="27" creationId="{415553D6-853D-42AF-B054-D5ACB460D642}"/>
          </ac:picMkLst>
        </pc:picChg>
        <pc:picChg chg="add mod ord">
          <ac:chgData name="Myla,Niharica" userId="9d028c33-ec21-4197-8a61-5e78e45af4ad" providerId="ADAL" clId="{89FD5244-E0A0-4E42-9F7D-D08A66960FD0}" dt="2022-04-28T01:08:38.287" v="181" actId="26606"/>
          <ac:picMkLst>
            <pc:docMk/>
            <pc:sldMk cId="3673424362" sldId="310"/>
            <ac:picMk id="29" creationId="{62456C49-D321-4575-AA3F-C9BCD037CA38}"/>
          </ac:picMkLst>
        </pc:picChg>
        <pc:cxnChg chg="add del">
          <ac:chgData name="Myla,Niharica" userId="9d028c33-ec21-4197-8a61-5e78e45af4ad" providerId="ADAL" clId="{89FD5244-E0A0-4E42-9F7D-D08A66960FD0}" dt="2022-04-28T01:08:21.656" v="177" actId="26606"/>
          <ac:cxnSpMkLst>
            <pc:docMk/>
            <pc:sldMk cId="3673424362" sldId="310"/>
            <ac:cxnSpMk id="40" creationId="{6BF9119E-766E-4526-AAE5-639F577C0493}"/>
          </ac:cxnSpMkLst>
        </pc:cxnChg>
        <pc:cxnChg chg="add del">
          <ac:chgData name="Myla,Niharica" userId="9d028c33-ec21-4197-8a61-5e78e45af4ad" providerId="ADAL" clId="{89FD5244-E0A0-4E42-9F7D-D08A66960FD0}" dt="2022-04-28T01:08:38.287" v="181" actId="26606"/>
          <ac:cxnSpMkLst>
            <pc:docMk/>
            <pc:sldMk cId="3673424362" sldId="310"/>
            <ac:cxnSpMk id="49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08:38.287" v="181" actId="26606"/>
          <ac:cxnSpMkLst>
            <pc:docMk/>
            <pc:sldMk cId="3673424362" sldId="310"/>
            <ac:cxnSpMk id="53" creationId="{4FA8A11A-E0A0-4672-A17E-32CC5B422C88}"/>
          </ac:cxnSpMkLst>
        </pc:cxnChg>
        <pc:cxnChg chg="add del">
          <ac:chgData name="Myla,Niharica" userId="9d028c33-ec21-4197-8a61-5e78e45af4ad" providerId="ADAL" clId="{89FD5244-E0A0-4E42-9F7D-D08A66960FD0}" dt="2022-04-28T01:08:38.287" v="181" actId="26606"/>
          <ac:cxnSpMkLst>
            <pc:docMk/>
            <pc:sldMk cId="3673424362" sldId="310"/>
            <ac:cxnSpMk id="55" creationId="{292D7FC5-B427-4FF7-8FC7-9DA3C276DA4A}"/>
          </ac:cxnSpMkLst>
        </pc:cxnChg>
        <pc:cxnChg chg="add del">
          <ac:chgData name="Myla,Niharica" userId="9d028c33-ec21-4197-8a61-5e78e45af4ad" providerId="ADAL" clId="{89FD5244-E0A0-4E42-9F7D-D08A66960FD0}" dt="2022-04-28T01:08:38.287" v="181" actId="26606"/>
          <ac:cxnSpMkLst>
            <pc:docMk/>
            <pc:sldMk cId="3673424362" sldId="310"/>
            <ac:cxnSpMk id="57" creationId="{F7F57F6B-E621-4E40-A34D-2FE12902AA20}"/>
          </ac:cxnSpMkLst>
        </pc:cxnChg>
        <pc:cxnChg chg="add">
          <ac:chgData name="Myla,Niharica" userId="9d028c33-ec21-4197-8a61-5e78e45af4ad" providerId="ADAL" clId="{89FD5244-E0A0-4E42-9F7D-D08A66960FD0}" dt="2022-04-28T01:08:38.287" v="181" actId="26606"/>
          <ac:cxnSpMkLst>
            <pc:docMk/>
            <pc:sldMk cId="3673424362" sldId="310"/>
            <ac:cxnSpMk id="66" creationId="{1F5DC8C3-BA5F-4EED-BB9A-A14272BD82A1}"/>
          </ac:cxnSpMkLst>
        </pc:cxnChg>
        <pc:cxnChg chg="add">
          <ac:chgData name="Myla,Niharica" userId="9d028c33-ec21-4197-8a61-5e78e45af4ad" providerId="ADAL" clId="{89FD5244-E0A0-4E42-9F7D-D08A66960FD0}" dt="2022-04-28T01:08:38.287" v="181" actId="26606"/>
          <ac:cxnSpMkLst>
            <pc:docMk/>
            <pc:sldMk cId="3673424362" sldId="310"/>
            <ac:cxnSpMk id="70" creationId="{D28A9C89-B313-458F-9C85-515930A51A93}"/>
          </ac:cxnSpMkLst>
        </pc:cxnChg>
      </pc:sldChg>
      <pc:sldChg chg="addSp delSp modSp new mod setBg setClrOvrMap">
        <pc:chgData name="Myla,Niharica" userId="9d028c33-ec21-4197-8a61-5e78e45af4ad" providerId="ADAL" clId="{89FD5244-E0A0-4E42-9F7D-D08A66960FD0}" dt="2022-04-28T01:09:33.922" v="222" actId="26606"/>
        <pc:sldMkLst>
          <pc:docMk/>
          <pc:sldMk cId="2604283740" sldId="311"/>
        </pc:sldMkLst>
        <pc:spChg chg="mod ord">
          <ac:chgData name="Myla,Niharica" userId="9d028c33-ec21-4197-8a61-5e78e45af4ad" providerId="ADAL" clId="{89FD5244-E0A0-4E42-9F7D-D08A66960FD0}" dt="2022-04-28T01:09:33.922" v="222" actId="26606"/>
          <ac:spMkLst>
            <pc:docMk/>
            <pc:sldMk cId="2604283740" sldId="311"/>
            <ac:spMk id="2" creationId="{50D22100-63E2-46CE-9A4A-7FFDF4378276}"/>
          </ac:spMkLst>
        </pc:spChg>
        <pc:spChg chg="del">
          <ac:chgData name="Myla,Niharica" userId="9d028c33-ec21-4197-8a61-5e78e45af4ad" providerId="ADAL" clId="{89FD5244-E0A0-4E42-9F7D-D08A66960FD0}" dt="2022-04-28T01:08:55.718" v="182"/>
          <ac:spMkLst>
            <pc:docMk/>
            <pc:sldMk cId="2604283740" sldId="311"/>
            <ac:spMk id="3" creationId="{ACD4A75A-753E-480F-ABF2-4F663B3DAC99}"/>
          </ac:spMkLst>
        </pc:spChg>
        <pc:spChg chg="add del">
          <ac:chgData name="Myla,Niharica" userId="9d028c33-ec21-4197-8a61-5e78e45af4ad" providerId="ADAL" clId="{89FD5244-E0A0-4E42-9F7D-D08A66960FD0}" dt="2022-04-28T01:09:33.922" v="222" actId="26606"/>
          <ac:spMkLst>
            <pc:docMk/>
            <pc:sldMk cId="2604283740" sldId="311"/>
            <ac:spMk id="10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09:33.922" v="222" actId="26606"/>
          <ac:spMkLst>
            <pc:docMk/>
            <pc:sldMk cId="2604283740" sldId="311"/>
            <ac:spMk id="14" creationId="{A37E0400-E9ED-46D6-A946-A7B49DB418B8}"/>
          </ac:spMkLst>
        </pc:spChg>
        <pc:spChg chg="add del">
          <ac:chgData name="Myla,Niharica" userId="9d028c33-ec21-4197-8a61-5e78e45af4ad" providerId="ADAL" clId="{89FD5244-E0A0-4E42-9F7D-D08A66960FD0}" dt="2022-04-28T01:09:30.501" v="219" actId="26606"/>
          <ac:spMkLst>
            <pc:docMk/>
            <pc:sldMk cId="2604283740" sldId="311"/>
            <ac:spMk id="21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09:30.501" v="219" actId="26606"/>
          <ac:spMkLst>
            <pc:docMk/>
            <pc:sldMk cId="2604283740" sldId="311"/>
            <ac:spMk id="25" creationId="{B4D0E555-16F6-44D0-BF56-AF5FF5BDE9D6}"/>
          </ac:spMkLst>
        </pc:spChg>
        <pc:spChg chg="add del">
          <ac:chgData name="Myla,Niharica" userId="9d028c33-ec21-4197-8a61-5e78e45af4ad" providerId="ADAL" clId="{89FD5244-E0A0-4E42-9F7D-D08A66960FD0}" dt="2022-04-28T01:09:30.501" v="219" actId="26606"/>
          <ac:spMkLst>
            <pc:docMk/>
            <pc:sldMk cId="2604283740" sldId="311"/>
            <ac:spMk id="27" creationId="{8117041D-1A7B-4ECA-AB68-3CFDB6726B8E}"/>
          </ac:spMkLst>
        </pc:spChg>
        <pc:spChg chg="add del">
          <ac:chgData name="Myla,Niharica" userId="9d028c33-ec21-4197-8a61-5e78e45af4ad" providerId="ADAL" clId="{89FD5244-E0A0-4E42-9F7D-D08A66960FD0}" dt="2022-04-28T01:09:33.902" v="221" actId="26606"/>
          <ac:spMkLst>
            <pc:docMk/>
            <pc:sldMk cId="2604283740" sldId="311"/>
            <ac:spMk id="31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09:33.902" v="221" actId="26606"/>
          <ac:spMkLst>
            <pc:docMk/>
            <pc:sldMk cId="2604283740" sldId="311"/>
            <ac:spMk id="33" creationId="{DFD57664-637D-40CA-83F2-B729A932BD31}"/>
          </ac:spMkLst>
        </pc:spChg>
        <pc:spChg chg="add">
          <ac:chgData name="Myla,Niharica" userId="9d028c33-ec21-4197-8a61-5e78e45af4ad" providerId="ADAL" clId="{89FD5244-E0A0-4E42-9F7D-D08A66960FD0}" dt="2022-04-28T01:09:33.922" v="222" actId="26606"/>
          <ac:spMkLst>
            <pc:docMk/>
            <pc:sldMk cId="2604283740" sldId="311"/>
            <ac:spMk id="36" creationId="{39E3965E-AC41-4711-9D10-E25ABB132D86}"/>
          </ac:spMkLst>
        </pc:spChg>
        <pc:spChg chg="add">
          <ac:chgData name="Myla,Niharica" userId="9d028c33-ec21-4197-8a61-5e78e45af4ad" providerId="ADAL" clId="{89FD5244-E0A0-4E42-9F7D-D08A66960FD0}" dt="2022-04-28T01:09:33.922" v="222" actId="26606"/>
          <ac:spMkLst>
            <pc:docMk/>
            <pc:sldMk cId="2604283740" sldId="311"/>
            <ac:spMk id="38" creationId="{0B4FB531-34DA-4777-9BD5-5B885DC38198}"/>
          </ac:spMkLst>
        </pc:spChg>
        <pc:picChg chg="add mod ord">
          <ac:chgData name="Myla,Niharica" userId="9d028c33-ec21-4197-8a61-5e78e45af4ad" providerId="ADAL" clId="{89FD5244-E0A0-4E42-9F7D-D08A66960FD0}" dt="2022-04-28T01:09:33.922" v="222" actId="26606"/>
          <ac:picMkLst>
            <pc:docMk/>
            <pc:sldMk cId="2604283740" sldId="311"/>
            <ac:picMk id="5" creationId="{8B6ACE4E-E1A4-4251-AF75-A4625990D4EF}"/>
          </ac:picMkLst>
        </pc:picChg>
        <pc:cxnChg chg="add del">
          <ac:chgData name="Myla,Niharica" userId="9d028c33-ec21-4197-8a61-5e78e45af4ad" providerId="ADAL" clId="{89FD5244-E0A0-4E42-9F7D-D08A66960FD0}" dt="2022-04-28T01:09:33.922" v="222" actId="26606"/>
          <ac:cxnSpMkLst>
            <pc:docMk/>
            <pc:sldMk cId="2604283740" sldId="311"/>
            <ac:cxnSpMk id="12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09:33.922" v="222" actId="26606"/>
          <ac:cxnSpMkLst>
            <pc:docMk/>
            <pc:sldMk cId="2604283740" sldId="311"/>
            <ac:cxnSpMk id="16" creationId="{D28A9C89-B313-458F-9C85-515930A51A93}"/>
          </ac:cxnSpMkLst>
        </pc:cxnChg>
        <pc:cxnChg chg="add del">
          <ac:chgData name="Myla,Niharica" userId="9d028c33-ec21-4197-8a61-5e78e45af4ad" providerId="ADAL" clId="{89FD5244-E0A0-4E42-9F7D-D08A66960FD0}" dt="2022-04-28T01:09:30.501" v="219" actId="26606"/>
          <ac:cxnSpMkLst>
            <pc:docMk/>
            <pc:sldMk cId="2604283740" sldId="311"/>
            <ac:cxnSpMk id="23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09:30.501" v="219" actId="26606"/>
          <ac:cxnSpMkLst>
            <pc:docMk/>
            <pc:sldMk cId="2604283740" sldId="311"/>
            <ac:cxnSpMk id="29" creationId="{ABCD2462-4C1E-401A-AC2D-F799A138B245}"/>
          </ac:cxnSpMkLst>
        </pc:cxnChg>
        <pc:cxnChg chg="add del">
          <ac:chgData name="Myla,Niharica" userId="9d028c33-ec21-4197-8a61-5e78e45af4ad" providerId="ADAL" clId="{89FD5244-E0A0-4E42-9F7D-D08A66960FD0}" dt="2022-04-28T01:09:33.902" v="221" actId="26606"/>
          <ac:cxnSpMkLst>
            <pc:docMk/>
            <pc:sldMk cId="2604283740" sldId="311"/>
            <ac:cxnSpMk id="32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09:33.902" v="221" actId="26606"/>
          <ac:cxnSpMkLst>
            <pc:docMk/>
            <pc:sldMk cId="2604283740" sldId="311"/>
            <ac:cxnSpMk id="34" creationId="{D5B557D3-D7B4-404B-84A1-9BD182BE5B06}"/>
          </ac:cxnSpMkLst>
        </pc:cxnChg>
        <pc:cxnChg chg="add">
          <ac:chgData name="Myla,Niharica" userId="9d028c33-ec21-4197-8a61-5e78e45af4ad" providerId="ADAL" clId="{89FD5244-E0A0-4E42-9F7D-D08A66960FD0}" dt="2022-04-28T01:09:33.922" v="222" actId="26606"/>
          <ac:cxnSpMkLst>
            <pc:docMk/>
            <pc:sldMk cId="2604283740" sldId="311"/>
            <ac:cxnSpMk id="37" creationId="{1F5DC8C3-BA5F-4EED-BB9A-A14272BD82A1}"/>
          </ac:cxnSpMkLst>
        </pc:cxnChg>
        <pc:cxnChg chg="add">
          <ac:chgData name="Myla,Niharica" userId="9d028c33-ec21-4197-8a61-5e78e45af4ad" providerId="ADAL" clId="{89FD5244-E0A0-4E42-9F7D-D08A66960FD0}" dt="2022-04-28T01:09:33.922" v="222" actId="26606"/>
          <ac:cxnSpMkLst>
            <pc:docMk/>
            <pc:sldMk cId="2604283740" sldId="311"/>
            <ac:cxnSpMk id="39" creationId="{D5B557D3-D7B4-404B-84A1-9BD182BE5B06}"/>
          </ac:cxnSpMkLst>
        </pc:cxnChg>
      </pc:sldChg>
      <pc:sldChg chg="addSp delSp modSp new mod">
        <pc:chgData name="Myla,Niharica" userId="9d028c33-ec21-4197-8a61-5e78e45af4ad" providerId="ADAL" clId="{89FD5244-E0A0-4E42-9F7D-D08A66960FD0}" dt="2022-04-28T01:11:29.262" v="243" actId="20577"/>
        <pc:sldMkLst>
          <pc:docMk/>
          <pc:sldMk cId="462953510" sldId="312"/>
        </pc:sldMkLst>
        <pc:spChg chg="mod">
          <ac:chgData name="Myla,Niharica" userId="9d028c33-ec21-4197-8a61-5e78e45af4ad" providerId="ADAL" clId="{89FD5244-E0A0-4E42-9F7D-D08A66960FD0}" dt="2022-04-28T01:11:29.262" v="243" actId="20577"/>
          <ac:spMkLst>
            <pc:docMk/>
            <pc:sldMk cId="462953510" sldId="312"/>
            <ac:spMk id="2" creationId="{2C584555-DBC2-4BF5-9D2D-56C4B951D92B}"/>
          </ac:spMkLst>
        </pc:spChg>
        <pc:spChg chg="del">
          <ac:chgData name="Myla,Niharica" userId="9d028c33-ec21-4197-8a61-5e78e45af4ad" providerId="ADAL" clId="{89FD5244-E0A0-4E42-9F7D-D08A66960FD0}" dt="2022-04-28T01:09:39.310" v="223"/>
          <ac:spMkLst>
            <pc:docMk/>
            <pc:sldMk cId="462953510" sldId="312"/>
            <ac:spMk id="3" creationId="{FBE7B093-F304-43D8-B248-D64DE06DD3A9}"/>
          </ac:spMkLst>
        </pc:spChg>
        <pc:picChg chg="add mod">
          <ac:chgData name="Myla,Niharica" userId="9d028c33-ec21-4197-8a61-5e78e45af4ad" providerId="ADAL" clId="{89FD5244-E0A0-4E42-9F7D-D08A66960FD0}" dt="2022-04-28T01:09:40.866" v="225" actId="962"/>
          <ac:picMkLst>
            <pc:docMk/>
            <pc:sldMk cId="462953510" sldId="312"/>
            <ac:picMk id="5" creationId="{BD1AFED4-F2E2-4C5C-B62F-6A00B6FAD79A}"/>
          </ac:picMkLst>
        </pc:picChg>
      </pc:sldChg>
      <pc:sldChg chg="addSp delSp modSp new mod setBg setClrOvrMap">
        <pc:chgData name="Myla,Niharica" userId="9d028c33-ec21-4197-8a61-5e78e45af4ad" providerId="ADAL" clId="{89FD5244-E0A0-4E42-9F7D-D08A66960FD0}" dt="2022-04-28T01:12:40.552" v="325" actId="26606"/>
        <pc:sldMkLst>
          <pc:docMk/>
          <pc:sldMk cId="3435118046" sldId="313"/>
        </pc:sldMkLst>
        <pc:spChg chg="mod ord">
          <ac:chgData name="Myla,Niharica" userId="9d028c33-ec21-4197-8a61-5e78e45af4ad" providerId="ADAL" clId="{89FD5244-E0A0-4E42-9F7D-D08A66960FD0}" dt="2022-04-28T01:12:40.552" v="325" actId="26606"/>
          <ac:spMkLst>
            <pc:docMk/>
            <pc:sldMk cId="3435118046" sldId="313"/>
            <ac:spMk id="2" creationId="{36690B24-A271-4EBD-B1A1-F6E8D4F8DC70}"/>
          </ac:spMkLst>
        </pc:spChg>
        <pc:spChg chg="del">
          <ac:chgData name="Myla,Niharica" userId="9d028c33-ec21-4197-8a61-5e78e45af4ad" providerId="ADAL" clId="{89FD5244-E0A0-4E42-9F7D-D08A66960FD0}" dt="2022-04-28T01:12:01.265" v="244"/>
          <ac:spMkLst>
            <pc:docMk/>
            <pc:sldMk cId="3435118046" sldId="313"/>
            <ac:spMk id="3" creationId="{89DD1AE7-9868-4EF9-8C5E-B38E2C16D626}"/>
          </ac:spMkLst>
        </pc:spChg>
        <pc:spChg chg="add del">
          <ac:chgData name="Myla,Niharica" userId="9d028c33-ec21-4197-8a61-5e78e45af4ad" providerId="ADAL" clId="{89FD5244-E0A0-4E42-9F7D-D08A66960FD0}" dt="2022-04-28T01:12:36.118" v="320" actId="26606"/>
          <ac:spMkLst>
            <pc:docMk/>
            <pc:sldMk cId="3435118046" sldId="313"/>
            <ac:spMk id="9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12:36.118" v="320" actId="26606"/>
          <ac:spMkLst>
            <pc:docMk/>
            <pc:sldMk cId="3435118046" sldId="313"/>
            <ac:spMk id="13" creationId="{B4D0E555-16F6-44D0-BF56-AF5FF5BDE9D6}"/>
          </ac:spMkLst>
        </pc:spChg>
        <pc:spChg chg="add del">
          <ac:chgData name="Myla,Niharica" userId="9d028c33-ec21-4197-8a61-5e78e45af4ad" providerId="ADAL" clId="{89FD5244-E0A0-4E42-9F7D-D08A66960FD0}" dt="2022-04-28T01:12:36.118" v="320" actId="26606"/>
          <ac:spMkLst>
            <pc:docMk/>
            <pc:sldMk cId="3435118046" sldId="313"/>
            <ac:spMk id="15" creationId="{8117041D-1A7B-4ECA-AB68-3CFDB6726B8E}"/>
          </ac:spMkLst>
        </pc:spChg>
        <pc:spChg chg="add del">
          <ac:chgData name="Myla,Niharica" userId="9d028c33-ec21-4197-8a61-5e78e45af4ad" providerId="ADAL" clId="{89FD5244-E0A0-4E42-9F7D-D08A66960FD0}" dt="2022-04-28T01:12:37.434" v="322" actId="26606"/>
          <ac:spMkLst>
            <pc:docMk/>
            <pc:sldMk cId="3435118046" sldId="313"/>
            <ac:spMk id="19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12:37.434" v="322" actId="26606"/>
          <ac:spMkLst>
            <pc:docMk/>
            <pc:sldMk cId="3435118046" sldId="313"/>
            <ac:spMk id="21" creationId="{DFD57664-637D-40CA-83F2-B729A932BD31}"/>
          </ac:spMkLst>
        </pc:spChg>
        <pc:spChg chg="add del">
          <ac:chgData name="Myla,Niharica" userId="9d028c33-ec21-4197-8a61-5e78e45af4ad" providerId="ADAL" clId="{89FD5244-E0A0-4E42-9F7D-D08A66960FD0}" dt="2022-04-28T01:12:40.522" v="324" actId="26606"/>
          <ac:spMkLst>
            <pc:docMk/>
            <pc:sldMk cId="3435118046" sldId="313"/>
            <ac:spMk id="24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12:40.522" v="324" actId="26606"/>
          <ac:spMkLst>
            <pc:docMk/>
            <pc:sldMk cId="3435118046" sldId="313"/>
            <ac:spMk id="26" creationId="{0B4FB531-34DA-4777-9BD5-5B885DC38198}"/>
          </ac:spMkLst>
        </pc:spChg>
        <pc:spChg chg="add">
          <ac:chgData name="Myla,Niharica" userId="9d028c33-ec21-4197-8a61-5e78e45af4ad" providerId="ADAL" clId="{89FD5244-E0A0-4E42-9F7D-D08A66960FD0}" dt="2022-04-28T01:12:40.552" v="325" actId="26606"/>
          <ac:spMkLst>
            <pc:docMk/>
            <pc:sldMk cId="3435118046" sldId="313"/>
            <ac:spMk id="29" creationId="{39E3965E-AC41-4711-9D10-E25ABB132D86}"/>
          </ac:spMkLst>
        </pc:spChg>
        <pc:spChg chg="add">
          <ac:chgData name="Myla,Niharica" userId="9d028c33-ec21-4197-8a61-5e78e45af4ad" providerId="ADAL" clId="{89FD5244-E0A0-4E42-9F7D-D08A66960FD0}" dt="2022-04-28T01:12:40.552" v="325" actId="26606"/>
          <ac:spMkLst>
            <pc:docMk/>
            <pc:sldMk cId="3435118046" sldId="313"/>
            <ac:spMk id="31" creationId="{33428ACC-71EC-4171-9527-10983BA6B41D}"/>
          </ac:spMkLst>
        </pc:spChg>
        <pc:spChg chg="add">
          <ac:chgData name="Myla,Niharica" userId="9d028c33-ec21-4197-8a61-5e78e45af4ad" providerId="ADAL" clId="{89FD5244-E0A0-4E42-9F7D-D08A66960FD0}" dt="2022-04-28T01:12:40.552" v="325" actId="26606"/>
          <ac:spMkLst>
            <pc:docMk/>
            <pc:sldMk cId="3435118046" sldId="313"/>
            <ac:spMk id="33" creationId="{8D4480B4-953D-41FA-9052-09AB3A026947}"/>
          </ac:spMkLst>
        </pc:spChg>
        <pc:picChg chg="add mod">
          <ac:chgData name="Myla,Niharica" userId="9d028c33-ec21-4197-8a61-5e78e45af4ad" providerId="ADAL" clId="{89FD5244-E0A0-4E42-9F7D-D08A66960FD0}" dt="2022-04-28T01:12:40.552" v="325" actId="26606"/>
          <ac:picMkLst>
            <pc:docMk/>
            <pc:sldMk cId="3435118046" sldId="313"/>
            <ac:picMk id="4" creationId="{C3955BA6-0E0F-4C4D-B628-A837A0051E11}"/>
          </ac:picMkLst>
        </pc:picChg>
        <pc:cxnChg chg="add del">
          <ac:chgData name="Myla,Niharica" userId="9d028c33-ec21-4197-8a61-5e78e45af4ad" providerId="ADAL" clId="{89FD5244-E0A0-4E42-9F7D-D08A66960FD0}" dt="2022-04-28T01:12:36.118" v="320" actId="26606"/>
          <ac:cxnSpMkLst>
            <pc:docMk/>
            <pc:sldMk cId="3435118046" sldId="313"/>
            <ac:cxnSpMk id="11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12:36.118" v="320" actId="26606"/>
          <ac:cxnSpMkLst>
            <pc:docMk/>
            <pc:sldMk cId="3435118046" sldId="313"/>
            <ac:cxnSpMk id="17" creationId="{ABCD2462-4C1E-401A-AC2D-F799A138B245}"/>
          </ac:cxnSpMkLst>
        </pc:cxnChg>
        <pc:cxnChg chg="add del">
          <ac:chgData name="Myla,Niharica" userId="9d028c33-ec21-4197-8a61-5e78e45af4ad" providerId="ADAL" clId="{89FD5244-E0A0-4E42-9F7D-D08A66960FD0}" dt="2022-04-28T01:12:37.434" v="322" actId="26606"/>
          <ac:cxnSpMkLst>
            <pc:docMk/>
            <pc:sldMk cId="3435118046" sldId="313"/>
            <ac:cxnSpMk id="20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12:37.434" v="322" actId="26606"/>
          <ac:cxnSpMkLst>
            <pc:docMk/>
            <pc:sldMk cId="3435118046" sldId="313"/>
            <ac:cxnSpMk id="22" creationId="{D5B557D3-D7B4-404B-84A1-9BD182BE5B06}"/>
          </ac:cxnSpMkLst>
        </pc:cxnChg>
        <pc:cxnChg chg="add del">
          <ac:chgData name="Myla,Niharica" userId="9d028c33-ec21-4197-8a61-5e78e45af4ad" providerId="ADAL" clId="{89FD5244-E0A0-4E42-9F7D-D08A66960FD0}" dt="2022-04-28T01:12:40.522" v="324" actId="26606"/>
          <ac:cxnSpMkLst>
            <pc:docMk/>
            <pc:sldMk cId="3435118046" sldId="313"/>
            <ac:cxnSpMk id="25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12:40.522" v="324" actId="26606"/>
          <ac:cxnSpMkLst>
            <pc:docMk/>
            <pc:sldMk cId="3435118046" sldId="313"/>
            <ac:cxnSpMk id="27" creationId="{D5B557D3-D7B4-404B-84A1-9BD182BE5B06}"/>
          </ac:cxnSpMkLst>
        </pc:cxnChg>
        <pc:cxnChg chg="add">
          <ac:chgData name="Myla,Niharica" userId="9d028c33-ec21-4197-8a61-5e78e45af4ad" providerId="ADAL" clId="{89FD5244-E0A0-4E42-9F7D-D08A66960FD0}" dt="2022-04-28T01:12:40.552" v="325" actId="26606"/>
          <ac:cxnSpMkLst>
            <pc:docMk/>
            <pc:sldMk cId="3435118046" sldId="313"/>
            <ac:cxnSpMk id="30" creationId="{1F5DC8C3-BA5F-4EED-BB9A-A14272BD82A1}"/>
          </ac:cxnSpMkLst>
        </pc:cxnChg>
        <pc:cxnChg chg="add">
          <ac:chgData name="Myla,Niharica" userId="9d028c33-ec21-4197-8a61-5e78e45af4ad" providerId="ADAL" clId="{89FD5244-E0A0-4E42-9F7D-D08A66960FD0}" dt="2022-04-28T01:12:40.552" v="325" actId="26606"/>
          <ac:cxnSpMkLst>
            <pc:docMk/>
            <pc:sldMk cId="3435118046" sldId="313"/>
            <ac:cxnSpMk id="32" creationId="{BA22713B-ABB6-4391-97F9-0449A2B9B664}"/>
          </ac:cxnSpMkLst>
        </pc:cxnChg>
      </pc:sldChg>
      <pc:sldChg chg="addSp delSp modSp new mod setBg">
        <pc:chgData name="Myla,Niharica" userId="9d028c33-ec21-4197-8a61-5e78e45af4ad" providerId="ADAL" clId="{89FD5244-E0A0-4E42-9F7D-D08A66960FD0}" dt="2022-04-28T01:30:34.040" v="809" actId="20577"/>
        <pc:sldMkLst>
          <pc:docMk/>
          <pc:sldMk cId="643898181" sldId="314"/>
        </pc:sldMkLst>
        <pc:spChg chg="mod">
          <ac:chgData name="Myla,Niharica" userId="9d028c33-ec21-4197-8a61-5e78e45af4ad" providerId="ADAL" clId="{89FD5244-E0A0-4E42-9F7D-D08A66960FD0}" dt="2022-04-28T01:30:34.040" v="809" actId="20577"/>
          <ac:spMkLst>
            <pc:docMk/>
            <pc:sldMk cId="643898181" sldId="314"/>
            <ac:spMk id="2" creationId="{7048A229-FE60-468F-9298-6087B5886448}"/>
          </ac:spMkLst>
        </pc:spChg>
        <pc:spChg chg="del">
          <ac:chgData name="Myla,Niharica" userId="9d028c33-ec21-4197-8a61-5e78e45af4ad" providerId="ADAL" clId="{89FD5244-E0A0-4E42-9F7D-D08A66960FD0}" dt="2022-04-28T01:13:16.710" v="326"/>
          <ac:spMkLst>
            <pc:docMk/>
            <pc:sldMk cId="643898181" sldId="314"/>
            <ac:spMk id="3" creationId="{30ABAF8E-FEDE-400E-BC6A-7AFB0472495A}"/>
          </ac:spMkLst>
        </pc:spChg>
        <pc:spChg chg="add del">
          <ac:chgData name="Myla,Niharica" userId="9d028c33-ec21-4197-8a61-5e78e45af4ad" providerId="ADAL" clId="{89FD5244-E0A0-4E42-9F7D-D08A66960FD0}" dt="2022-04-28T01:13:51.925" v="333" actId="26606"/>
          <ac:spMkLst>
            <pc:docMk/>
            <pc:sldMk cId="643898181" sldId="314"/>
            <ac:spMk id="12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13:51.925" v="333" actId="26606"/>
          <ac:spMkLst>
            <pc:docMk/>
            <pc:sldMk cId="643898181" sldId="314"/>
            <ac:spMk id="16" creationId="{D1B4E201-164F-4793-895E-C149B2F2FCA0}"/>
          </ac:spMkLst>
        </pc:spChg>
        <pc:spChg chg="add del">
          <ac:chgData name="Myla,Niharica" userId="9d028c33-ec21-4197-8a61-5e78e45af4ad" providerId="ADAL" clId="{89FD5244-E0A0-4E42-9F7D-D08A66960FD0}" dt="2022-04-28T01:13:51.925" v="333" actId="26606"/>
          <ac:spMkLst>
            <pc:docMk/>
            <pc:sldMk cId="643898181" sldId="314"/>
            <ac:spMk id="18" creationId="{765F4110-C0FC-4D61-ACD2-A7C950EAE908}"/>
          </ac:spMkLst>
        </pc:spChg>
        <pc:spChg chg="add del">
          <ac:chgData name="Myla,Niharica" userId="9d028c33-ec21-4197-8a61-5e78e45af4ad" providerId="ADAL" clId="{89FD5244-E0A0-4E42-9F7D-D08A66960FD0}" dt="2022-04-28T01:13:54.805" v="335" actId="26606"/>
          <ac:spMkLst>
            <pc:docMk/>
            <pc:sldMk cId="643898181" sldId="314"/>
            <ac:spMk id="22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13:54.805" v="335" actId="26606"/>
          <ac:spMkLst>
            <pc:docMk/>
            <pc:sldMk cId="643898181" sldId="314"/>
            <ac:spMk id="24" creationId="{44A37DD3-1B84-4776-94E1-C0AAA5C0F629}"/>
          </ac:spMkLst>
        </pc:spChg>
        <pc:spChg chg="add del">
          <ac:chgData name="Myla,Niharica" userId="9d028c33-ec21-4197-8a61-5e78e45af4ad" providerId="ADAL" clId="{89FD5244-E0A0-4E42-9F7D-D08A66960FD0}" dt="2022-04-28T01:13:54.805" v="335" actId="26606"/>
          <ac:spMkLst>
            <pc:docMk/>
            <pc:sldMk cId="643898181" sldId="314"/>
            <ac:spMk id="25" creationId="{0B4FB531-34DA-4777-9BD5-5B885DC38198}"/>
          </ac:spMkLst>
        </pc:spChg>
        <pc:spChg chg="add">
          <ac:chgData name="Myla,Niharica" userId="9d028c33-ec21-4197-8a61-5e78e45af4ad" providerId="ADAL" clId="{89FD5244-E0A0-4E42-9F7D-D08A66960FD0}" dt="2022-04-28T01:13:54.828" v="336" actId="26606"/>
          <ac:spMkLst>
            <pc:docMk/>
            <pc:sldMk cId="643898181" sldId="314"/>
            <ac:spMk id="28" creationId="{39E3965E-AC41-4711-9D10-E25ABB132D86}"/>
          </ac:spMkLst>
        </pc:spChg>
        <pc:spChg chg="add">
          <ac:chgData name="Myla,Niharica" userId="9d028c33-ec21-4197-8a61-5e78e45af4ad" providerId="ADAL" clId="{89FD5244-E0A0-4E42-9F7D-D08A66960FD0}" dt="2022-04-28T01:13:54.828" v="336" actId="26606"/>
          <ac:spMkLst>
            <pc:docMk/>
            <pc:sldMk cId="643898181" sldId="314"/>
            <ac:spMk id="30" creationId="{548B4202-DCD5-4F8C-B481-743A989A9DFF}"/>
          </ac:spMkLst>
        </pc:spChg>
        <pc:spChg chg="add">
          <ac:chgData name="Myla,Niharica" userId="9d028c33-ec21-4197-8a61-5e78e45af4ad" providerId="ADAL" clId="{89FD5244-E0A0-4E42-9F7D-D08A66960FD0}" dt="2022-04-28T01:13:54.828" v="336" actId="26606"/>
          <ac:spMkLst>
            <pc:docMk/>
            <pc:sldMk cId="643898181" sldId="314"/>
            <ac:spMk id="32" creationId="{8EE702CF-91CE-4661-ACBF-3C8160D1B433}"/>
          </ac:spMkLst>
        </pc:spChg>
        <pc:picChg chg="add mod ord">
          <ac:chgData name="Myla,Niharica" userId="9d028c33-ec21-4197-8a61-5e78e45af4ad" providerId="ADAL" clId="{89FD5244-E0A0-4E42-9F7D-D08A66960FD0}" dt="2022-04-28T01:13:54.828" v="336" actId="26606"/>
          <ac:picMkLst>
            <pc:docMk/>
            <pc:sldMk cId="643898181" sldId="314"/>
            <ac:picMk id="5" creationId="{0B39E3CC-87F7-414B-A0B9-0122FF2E2C02}"/>
          </ac:picMkLst>
        </pc:picChg>
        <pc:picChg chg="add mod">
          <ac:chgData name="Myla,Niharica" userId="9d028c33-ec21-4197-8a61-5e78e45af4ad" providerId="ADAL" clId="{89FD5244-E0A0-4E42-9F7D-D08A66960FD0}" dt="2022-04-28T01:13:54.828" v="336" actId="26606"/>
          <ac:picMkLst>
            <pc:docMk/>
            <pc:sldMk cId="643898181" sldId="314"/>
            <ac:picMk id="7" creationId="{DA39C894-8A34-4B47-88F6-090C1D47E410}"/>
          </ac:picMkLst>
        </pc:picChg>
        <pc:cxnChg chg="add del">
          <ac:chgData name="Myla,Niharica" userId="9d028c33-ec21-4197-8a61-5e78e45af4ad" providerId="ADAL" clId="{89FD5244-E0A0-4E42-9F7D-D08A66960FD0}" dt="2022-04-28T01:13:51.925" v="333" actId="26606"/>
          <ac:cxnSpMkLst>
            <pc:docMk/>
            <pc:sldMk cId="643898181" sldId="314"/>
            <ac:cxnSpMk id="14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13:51.925" v="333" actId="26606"/>
          <ac:cxnSpMkLst>
            <pc:docMk/>
            <pc:sldMk cId="643898181" sldId="314"/>
            <ac:cxnSpMk id="20" creationId="{FACE2D80-77E9-4433-B62B-693C5B7B2AEF}"/>
          </ac:cxnSpMkLst>
        </pc:cxnChg>
        <pc:cxnChg chg="add del">
          <ac:chgData name="Myla,Niharica" userId="9d028c33-ec21-4197-8a61-5e78e45af4ad" providerId="ADAL" clId="{89FD5244-E0A0-4E42-9F7D-D08A66960FD0}" dt="2022-04-28T01:13:54.805" v="335" actId="26606"/>
          <ac:cxnSpMkLst>
            <pc:docMk/>
            <pc:sldMk cId="643898181" sldId="314"/>
            <ac:cxnSpMk id="23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13:54.805" v="335" actId="26606"/>
          <ac:cxnSpMkLst>
            <pc:docMk/>
            <pc:sldMk cId="643898181" sldId="314"/>
            <ac:cxnSpMk id="26" creationId="{D5B557D3-D7B4-404B-84A1-9BD182BE5B06}"/>
          </ac:cxnSpMkLst>
        </pc:cxnChg>
        <pc:cxnChg chg="add">
          <ac:chgData name="Myla,Niharica" userId="9d028c33-ec21-4197-8a61-5e78e45af4ad" providerId="ADAL" clId="{89FD5244-E0A0-4E42-9F7D-D08A66960FD0}" dt="2022-04-28T01:13:54.828" v="336" actId="26606"/>
          <ac:cxnSpMkLst>
            <pc:docMk/>
            <pc:sldMk cId="643898181" sldId="314"/>
            <ac:cxnSpMk id="29" creationId="{1F5DC8C3-BA5F-4EED-BB9A-A14272BD82A1}"/>
          </ac:cxnSpMkLst>
        </pc:cxnChg>
        <pc:cxnChg chg="add">
          <ac:chgData name="Myla,Niharica" userId="9d028c33-ec21-4197-8a61-5e78e45af4ad" providerId="ADAL" clId="{89FD5244-E0A0-4E42-9F7D-D08A66960FD0}" dt="2022-04-28T01:13:54.828" v="336" actId="26606"/>
          <ac:cxnSpMkLst>
            <pc:docMk/>
            <pc:sldMk cId="643898181" sldId="314"/>
            <ac:cxnSpMk id="31" creationId="{F7F57F6B-E621-4E40-A34D-2FE12902AA20}"/>
          </ac:cxnSpMkLst>
        </pc:cxnChg>
      </pc:sldChg>
      <pc:sldChg chg="addSp delSp modSp new mod setBg">
        <pc:chgData name="Myla,Niharica" userId="9d028c33-ec21-4197-8a61-5e78e45af4ad" providerId="ADAL" clId="{89FD5244-E0A0-4E42-9F7D-D08A66960FD0}" dt="2022-04-28T01:16:18.694" v="504" actId="26606"/>
        <pc:sldMkLst>
          <pc:docMk/>
          <pc:sldMk cId="196960168" sldId="315"/>
        </pc:sldMkLst>
        <pc:spChg chg="del mod">
          <ac:chgData name="Myla,Niharica" userId="9d028c33-ec21-4197-8a61-5e78e45af4ad" providerId="ADAL" clId="{89FD5244-E0A0-4E42-9F7D-D08A66960FD0}" dt="2022-04-28T01:15:59.700" v="499" actId="478"/>
          <ac:spMkLst>
            <pc:docMk/>
            <pc:sldMk cId="196960168" sldId="315"/>
            <ac:spMk id="2" creationId="{93BEEE92-B1FD-4E03-AC12-F731F650A03F}"/>
          </ac:spMkLst>
        </pc:spChg>
        <pc:spChg chg="del">
          <ac:chgData name="Myla,Niharica" userId="9d028c33-ec21-4197-8a61-5e78e45af4ad" providerId="ADAL" clId="{89FD5244-E0A0-4E42-9F7D-D08A66960FD0}" dt="2022-04-28T01:15:43.570" v="491"/>
          <ac:spMkLst>
            <pc:docMk/>
            <pc:sldMk cId="196960168" sldId="315"/>
            <ac:spMk id="3" creationId="{14FFB034-DB56-44BF-82BD-062C6F573F1C}"/>
          </ac:spMkLst>
        </pc:spChg>
        <pc:spChg chg="add del mod">
          <ac:chgData name="Myla,Niharica" userId="9d028c33-ec21-4197-8a61-5e78e45af4ad" providerId="ADAL" clId="{89FD5244-E0A0-4E42-9F7D-D08A66960FD0}" dt="2022-04-28T01:15:57.658" v="498" actId="478"/>
          <ac:spMkLst>
            <pc:docMk/>
            <pc:sldMk cId="196960168" sldId="315"/>
            <ac:spMk id="9" creationId="{B069EB2E-74B1-41C6-8262-B5509E4A5ECF}"/>
          </ac:spMkLst>
        </pc:spChg>
        <pc:spChg chg="add del">
          <ac:chgData name="Myla,Niharica" userId="9d028c33-ec21-4197-8a61-5e78e45af4ad" providerId="ADAL" clId="{89FD5244-E0A0-4E42-9F7D-D08A66960FD0}" dt="2022-04-28T01:16:18.694" v="504" actId="26606"/>
          <ac:spMkLst>
            <pc:docMk/>
            <pc:sldMk cId="196960168" sldId="315"/>
            <ac:spMk id="12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16:18.694" v="504" actId="26606"/>
          <ac:spMkLst>
            <pc:docMk/>
            <pc:sldMk cId="196960168" sldId="315"/>
            <ac:spMk id="16" creationId="{548B4202-DCD5-4F8C-B481-743A989A9DFF}"/>
          </ac:spMkLst>
        </pc:spChg>
        <pc:spChg chg="add del">
          <ac:chgData name="Myla,Niharica" userId="9d028c33-ec21-4197-8a61-5e78e45af4ad" providerId="ADAL" clId="{89FD5244-E0A0-4E42-9F7D-D08A66960FD0}" dt="2022-04-28T01:16:18.694" v="504" actId="26606"/>
          <ac:spMkLst>
            <pc:docMk/>
            <pc:sldMk cId="196960168" sldId="315"/>
            <ac:spMk id="20" creationId="{8EE702CF-91CE-4661-ACBF-3C8160D1B433}"/>
          </ac:spMkLst>
        </pc:spChg>
        <pc:spChg chg="add del">
          <ac:chgData name="Myla,Niharica" userId="9d028c33-ec21-4197-8a61-5e78e45af4ad" providerId="ADAL" clId="{89FD5244-E0A0-4E42-9F7D-D08A66960FD0}" dt="2022-04-28T01:16:18.677" v="503" actId="26606"/>
          <ac:spMkLst>
            <pc:docMk/>
            <pc:sldMk cId="196960168" sldId="315"/>
            <ac:spMk id="25" creationId="{A8E9C91B-7EAD-4562-AB0E-DFB9663AECE3}"/>
          </ac:spMkLst>
        </pc:spChg>
        <pc:spChg chg="add del">
          <ac:chgData name="Myla,Niharica" userId="9d028c33-ec21-4197-8a61-5e78e45af4ad" providerId="ADAL" clId="{89FD5244-E0A0-4E42-9F7D-D08A66960FD0}" dt="2022-04-28T01:16:18.677" v="503" actId="26606"/>
          <ac:spMkLst>
            <pc:docMk/>
            <pc:sldMk cId="196960168" sldId="315"/>
            <ac:spMk id="27" creationId="{41497DE5-0939-4D1D-9350-0C5E1B209C68}"/>
          </ac:spMkLst>
        </pc:spChg>
        <pc:spChg chg="add del">
          <ac:chgData name="Myla,Niharica" userId="9d028c33-ec21-4197-8a61-5e78e45af4ad" providerId="ADAL" clId="{89FD5244-E0A0-4E42-9F7D-D08A66960FD0}" dt="2022-04-28T01:16:18.677" v="503" actId="26606"/>
          <ac:spMkLst>
            <pc:docMk/>
            <pc:sldMk cId="196960168" sldId="315"/>
            <ac:spMk id="29" creationId="{5CCC70ED-6C63-4537-B7EB-51990D6C0A6F}"/>
          </ac:spMkLst>
        </pc:spChg>
        <pc:spChg chg="add del">
          <ac:chgData name="Myla,Niharica" userId="9d028c33-ec21-4197-8a61-5e78e45af4ad" providerId="ADAL" clId="{89FD5244-E0A0-4E42-9F7D-D08A66960FD0}" dt="2022-04-28T01:16:18.677" v="503" actId="26606"/>
          <ac:spMkLst>
            <pc:docMk/>
            <pc:sldMk cId="196960168" sldId="315"/>
            <ac:spMk id="31" creationId="{B76E24C1-2968-40DC-A36E-F6B85F0F0752}"/>
          </ac:spMkLst>
        </pc:spChg>
        <pc:spChg chg="add">
          <ac:chgData name="Myla,Niharica" userId="9d028c33-ec21-4197-8a61-5e78e45af4ad" providerId="ADAL" clId="{89FD5244-E0A0-4E42-9F7D-D08A66960FD0}" dt="2022-04-28T01:16:18.694" v="504" actId="26606"/>
          <ac:spMkLst>
            <pc:docMk/>
            <pc:sldMk cId="196960168" sldId="315"/>
            <ac:spMk id="33" creationId="{A8E9C91B-7EAD-4562-AB0E-DFB9663AECE3}"/>
          </ac:spMkLst>
        </pc:spChg>
        <pc:spChg chg="add">
          <ac:chgData name="Myla,Niharica" userId="9d028c33-ec21-4197-8a61-5e78e45af4ad" providerId="ADAL" clId="{89FD5244-E0A0-4E42-9F7D-D08A66960FD0}" dt="2022-04-28T01:16:18.694" v="504" actId="26606"/>
          <ac:spMkLst>
            <pc:docMk/>
            <pc:sldMk cId="196960168" sldId="315"/>
            <ac:spMk id="34" creationId="{652BD35A-BC99-4831-A358-06E2CEB96697}"/>
          </ac:spMkLst>
        </pc:spChg>
        <pc:spChg chg="add">
          <ac:chgData name="Myla,Niharica" userId="9d028c33-ec21-4197-8a61-5e78e45af4ad" providerId="ADAL" clId="{89FD5244-E0A0-4E42-9F7D-D08A66960FD0}" dt="2022-04-28T01:16:18.694" v="504" actId="26606"/>
          <ac:spMkLst>
            <pc:docMk/>
            <pc:sldMk cId="196960168" sldId="315"/>
            <ac:spMk id="35" creationId="{B76E24C1-2968-40DC-A36E-F6B85F0F0752}"/>
          </ac:spMkLst>
        </pc:spChg>
        <pc:picChg chg="add del mod ord">
          <ac:chgData name="Myla,Niharica" userId="9d028c33-ec21-4197-8a61-5e78e45af4ad" providerId="ADAL" clId="{89FD5244-E0A0-4E42-9F7D-D08A66960FD0}" dt="2022-04-28T01:15:53.930" v="497" actId="21"/>
          <ac:picMkLst>
            <pc:docMk/>
            <pc:sldMk cId="196960168" sldId="315"/>
            <ac:picMk id="5" creationId="{F84507A4-1A0B-4AD0-8317-DA390B73287F}"/>
          </ac:picMkLst>
        </pc:picChg>
        <pc:picChg chg="add mod">
          <ac:chgData name="Myla,Niharica" userId="9d028c33-ec21-4197-8a61-5e78e45af4ad" providerId="ADAL" clId="{89FD5244-E0A0-4E42-9F7D-D08A66960FD0}" dt="2022-04-28T01:16:18.694" v="504" actId="26606"/>
          <ac:picMkLst>
            <pc:docMk/>
            <pc:sldMk cId="196960168" sldId="315"/>
            <ac:picMk id="7" creationId="{B8B11907-D1CD-4730-8574-FB3EC277EE0C}"/>
          </ac:picMkLst>
        </pc:picChg>
        <pc:cxnChg chg="add del">
          <ac:chgData name="Myla,Niharica" userId="9d028c33-ec21-4197-8a61-5e78e45af4ad" providerId="ADAL" clId="{89FD5244-E0A0-4E42-9F7D-D08A66960FD0}" dt="2022-04-28T01:16:18.694" v="504" actId="26606"/>
          <ac:cxnSpMkLst>
            <pc:docMk/>
            <pc:sldMk cId="196960168" sldId="315"/>
            <ac:cxnSpMk id="14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16:18.694" v="504" actId="26606"/>
          <ac:cxnSpMkLst>
            <pc:docMk/>
            <pc:sldMk cId="196960168" sldId="315"/>
            <ac:cxnSpMk id="18" creationId="{F7F57F6B-E621-4E40-A34D-2FE12902AA20}"/>
          </ac:cxnSpMkLst>
        </pc:cxnChg>
      </pc:sldChg>
      <pc:sldChg chg="addSp delSp modSp new mod setBg">
        <pc:chgData name="Myla,Niharica" userId="9d028c33-ec21-4197-8a61-5e78e45af4ad" providerId="ADAL" clId="{89FD5244-E0A0-4E42-9F7D-D08A66960FD0}" dt="2022-04-28T01:31:59.728" v="868" actId="113"/>
        <pc:sldMkLst>
          <pc:docMk/>
          <pc:sldMk cId="995251983" sldId="316"/>
        </pc:sldMkLst>
        <pc:spChg chg="del mod">
          <ac:chgData name="Myla,Niharica" userId="9d028c33-ec21-4197-8a61-5e78e45af4ad" providerId="ADAL" clId="{89FD5244-E0A0-4E42-9F7D-D08A66960FD0}" dt="2022-04-28T01:16:26.385" v="507" actId="478"/>
          <ac:spMkLst>
            <pc:docMk/>
            <pc:sldMk cId="995251983" sldId="316"/>
            <ac:spMk id="2" creationId="{2715D9CB-5FF5-4A24-98A1-6F29AB2C828E}"/>
          </ac:spMkLst>
        </pc:spChg>
        <pc:spChg chg="del">
          <ac:chgData name="Myla,Niharica" userId="9d028c33-ec21-4197-8a61-5e78e45af4ad" providerId="ADAL" clId="{89FD5244-E0A0-4E42-9F7D-D08A66960FD0}" dt="2022-04-28T01:16:21.852" v="505"/>
          <ac:spMkLst>
            <pc:docMk/>
            <pc:sldMk cId="995251983" sldId="316"/>
            <ac:spMk id="3" creationId="{5638FDF0-30D8-4AA0-B4F4-7CD466986306}"/>
          </ac:spMkLst>
        </pc:spChg>
        <pc:spChg chg="add del mod">
          <ac:chgData name="Myla,Niharica" userId="9d028c33-ec21-4197-8a61-5e78e45af4ad" providerId="ADAL" clId="{89FD5244-E0A0-4E42-9F7D-D08A66960FD0}" dt="2022-04-28T01:31:12.293" v="814"/>
          <ac:spMkLst>
            <pc:docMk/>
            <pc:sldMk cId="995251983" sldId="316"/>
            <ac:spMk id="5" creationId="{0825E6B8-A035-411B-AC13-50CE120824BB}"/>
          </ac:spMkLst>
        </pc:spChg>
        <pc:spChg chg="add mod">
          <ac:chgData name="Myla,Niharica" userId="9d028c33-ec21-4197-8a61-5e78e45af4ad" providerId="ADAL" clId="{89FD5244-E0A0-4E42-9F7D-D08A66960FD0}" dt="2022-04-28T01:31:59.728" v="868" actId="113"/>
          <ac:spMkLst>
            <pc:docMk/>
            <pc:sldMk cId="995251983" sldId="316"/>
            <ac:spMk id="6" creationId="{81D103C9-5148-4952-AC12-8E48B86BE917}"/>
          </ac:spMkLst>
        </pc:spChg>
        <pc:spChg chg="add">
          <ac:chgData name="Myla,Niharica" userId="9d028c33-ec21-4197-8a61-5e78e45af4ad" providerId="ADAL" clId="{89FD5244-E0A0-4E42-9F7D-D08A66960FD0}" dt="2022-04-28T01:16:47.621" v="512" actId="26606"/>
          <ac:spMkLst>
            <pc:docMk/>
            <pc:sldMk cId="995251983" sldId="316"/>
            <ac:spMk id="9" creationId="{A8E9C91B-7EAD-4562-AB0E-DFB9663AECE3}"/>
          </ac:spMkLst>
        </pc:spChg>
        <pc:picChg chg="add mod">
          <ac:chgData name="Myla,Niharica" userId="9d028c33-ec21-4197-8a61-5e78e45af4ad" providerId="ADAL" clId="{89FD5244-E0A0-4E42-9F7D-D08A66960FD0}" dt="2022-04-28T01:31:11.531" v="812" actId="14100"/>
          <ac:picMkLst>
            <pc:docMk/>
            <pc:sldMk cId="995251983" sldId="316"/>
            <ac:picMk id="4" creationId="{4A917C13-25A8-4110-AD6C-7DDCF652ED8A}"/>
          </ac:picMkLst>
        </pc:picChg>
      </pc:sldChg>
      <pc:sldChg chg="addSp delSp modSp new mod setBg">
        <pc:chgData name="Myla,Niharica" userId="9d028c33-ec21-4197-8a61-5e78e45af4ad" providerId="ADAL" clId="{89FD5244-E0A0-4E42-9F7D-D08A66960FD0}" dt="2022-04-28T01:24:50.472" v="665" actId="20577"/>
        <pc:sldMkLst>
          <pc:docMk/>
          <pc:sldMk cId="2961629460" sldId="317"/>
        </pc:sldMkLst>
        <pc:spChg chg="mod ord">
          <ac:chgData name="Myla,Niharica" userId="9d028c33-ec21-4197-8a61-5e78e45af4ad" providerId="ADAL" clId="{89FD5244-E0A0-4E42-9F7D-D08A66960FD0}" dt="2022-04-28T01:24:50.472" v="665" actId="20577"/>
          <ac:spMkLst>
            <pc:docMk/>
            <pc:sldMk cId="2961629460" sldId="317"/>
            <ac:spMk id="2" creationId="{9A302A01-91D9-4BC0-A696-EED038243E97}"/>
          </ac:spMkLst>
        </pc:spChg>
        <pc:spChg chg="del">
          <ac:chgData name="Myla,Niharica" userId="9d028c33-ec21-4197-8a61-5e78e45af4ad" providerId="ADAL" clId="{89FD5244-E0A0-4E42-9F7D-D08A66960FD0}" dt="2022-04-28T01:19:23.758" v="622"/>
          <ac:spMkLst>
            <pc:docMk/>
            <pc:sldMk cId="2961629460" sldId="317"/>
            <ac:spMk id="3" creationId="{DE66B14B-AF9E-4E1A-879E-8E23825279BD}"/>
          </ac:spMkLst>
        </pc:spChg>
        <pc:spChg chg="add del mod">
          <ac:chgData name="Myla,Niharica" userId="9d028c33-ec21-4197-8a61-5e78e45af4ad" providerId="ADAL" clId="{89FD5244-E0A0-4E42-9F7D-D08A66960FD0}" dt="2022-04-28T01:21:04.731" v="630"/>
          <ac:spMkLst>
            <pc:docMk/>
            <pc:sldMk cId="2961629460" sldId="317"/>
            <ac:spMk id="7" creationId="{5D3DD566-D0FA-42B2-8A9A-A971297AFA6B}"/>
          </ac:spMkLst>
        </pc:spChg>
        <pc:spChg chg="add del">
          <ac:chgData name="Myla,Niharica" userId="9d028c33-ec21-4197-8a61-5e78e45af4ad" providerId="ADAL" clId="{89FD5244-E0A0-4E42-9F7D-D08A66960FD0}" dt="2022-04-28T01:21:22.364" v="636" actId="478"/>
          <ac:spMkLst>
            <pc:docMk/>
            <pc:sldMk cId="2961629460" sldId="317"/>
            <ac:spMk id="13" creationId="{87CC973F-8457-14A9-A8B5-C5CCF364861B}"/>
          </ac:spMkLst>
        </pc:spChg>
        <pc:spChg chg="add del">
          <ac:chgData name="Myla,Niharica" userId="9d028c33-ec21-4197-8a61-5e78e45af4ad" providerId="ADAL" clId="{89FD5244-E0A0-4E42-9F7D-D08A66960FD0}" dt="2022-04-28T01:21:18.333" v="634" actId="26606"/>
          <ac:spMkLst>
            <pc:docMk/>
            <pc:sldMk cId="2961629460" sldId="317"/>
            <ac:spMk id="14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21:18.333" v="634" actId="26606"/>
          <ac:spMkLst>
            <pc:docMk/>
            <pc:sldMk cId="2961629460" sldId="317"/>
            <ac:spMk id="18" creationId="{D5B012D8-7F27-4758-9AC6-C889B154BD73}"/>
          </ac:spMkLst>
        </pc:spChg>
        <pc:spChg chg="add del">
          <ac:chgData name="Myla,Niharica" userId="9d028c33-ec21-4197-8a61-5e78e45af4ad" providerId="ADAL" clId="{89FD5244-E0A0-4E42-9F7D-D08A66960FD0}" dt="2022-04-28T01:21:18.333" v="634" actId="26606"/>
          <ac:spMkLst>
            <pc:docMk/>
            <pc:sldMk cId="2961629460" sldId="317"/>
            <ac:spMk id="20" creationId="{4063B759-00FC-46D1-9898-8E8625268FAF}"/>
          </ac:spMkLst>
        </pc:spChg>
        <pc:spChg chg="add del">
          <ac:chgData name="Myla,Niharica" userId="9d028c33-ec21-4197-8a61-5e78e45af4ad" providerId="ADAL" clId="{89FD5244-E0A0-4E42-9F7D-D08A66960FD0}" dt="2022-04-28T01:21:54.640" v="640" actId="26606"/>
          <ac:spMkLst>
            <pc:docMk/>
            <pc:sldMk cId="2961629460" sldId="317"/>
            <ac:spMk id="22" creationId="{F4FAA6B4-BAFB-4474-9B14-DC83A9096513}"/>
          </ac:spMkLst>
        </pc:spChg>
        <pc:spChg chg="add del">
          <ac:chgData name="Myla,Niharica" userId="9d028c33-ec21-4197-8a61-5e78e45af4ad" providerId="ADAL" clId="{89FD5244-E0A0-4E42-9F7D-D08A66960FD0}" dt="2022-04-28T01:21:54.640" v="640" actId="26606"/>
          <ac:spMkLst>
            <pc:docMk/>
            <pc:sldMk cId="2961629460" sldId="317"/>
            <ac:spMk id="24" creationId="{DB148495-5F82-48E2-A76C-C8E1C8949940}"/>
          </ac:spMkLst>
        </pc:spChg>
        <pc:spChg chg="add del">
          <ac:chgData name="Myla,Niharica" userId="9d028c33-ec21-4197-8a61-5e78e45af4ad" providerId="ADAL" clId="{89FD5244-E0A0-4E42-9F7D-D08A66960FD0}" dt="2022-04-28T01:21:54.606" v="639" actId="26606"/>
          <ac:spMkLst>
            <pc:docMk/>
            <pc:sldMk cId="2961629460" sldId="317"/>
            <ac:spMk id="29" creationId="{39E3965E-AC41-4711-9D10-E25ABB132D86}"/>
          </ac:spMkLst>
        </pc:spChg>
        <pc:spChg chg="add del">
          <ac:chgData name="Myla,Niharica" userId="9d028c33-ec21-4197-8a61-5e78e45af4ad" providerId="ADAL" clId="{89FD5244-E0A0-4E42-9F7D-D08A66960FD0}" dt="2022-04-28T01:21:54.606" v="639" actId="26606"/>
          <ac:spMkLst>
            <pc:docMk/>
            <pc:sldMk cId="2961629460" sldId="317"/>
            <ac:spMk id="33" creationId="{33428ACC-71EC-4171-9527-10983BA6B41D}"/>
          </ac:spMkLst>
        </pc:spChg>
        <pc:spChg chg="add del">
          <ac:chgData name="Myla,Niharica" userId="9d028c33-ec21-4197-8a61-5e78e45af4ad" providerId="ADAL" clId="{89FD5244-E0A0-4E42-9F7D-D08A66960FD0}" dt="2022-04-28T01:21:54.606" v="639" actId="26606"/>
          <ac:spMkLst>
            <pc:docMk/>
            <pc:sldMk cId="2961629460" sldId="317"/>
            <ac:spMk id="37" creationId="{8D4480B4-953D-41FA-9052-09AB3A026947}"/>
          </ac:spMkLst>
        </pc:spChg>
        <pc:spChg chg="add">
          <ac:chgData name="Myla,Niharica" userId="9d028c33-ec21-4197-8a61-5e78e45af4ad" providerId="ADAL" clId="{89FD5244-E0A0-4E42-9F7D-D08A66960FD0}" dt="2022-04-28T01:21:54.640" v="640" actId="26606"/>
          <ac:spMkLst>
            <pc:docMk/>
            <pc:sldMk cId="2961629460" sldId="317"/>
            <ac:spMk id="39" creationId="{39E3965E-AC41-4711-9D10-E25ABB132D86}"/>
          </ac:spMkLst>
        </pc:spChg>
        <pc:spChg chg="add">
          <ac:chgData name="Myla,Niharica" userId="9d028c33-ec21-4197-8a61-5e78e45af4ad" providerId="ADAL" clId="{89FD5244-E0A0-4E42-9F7D-D08A66960FD0}" dt="2022-04-28T01:21:54.640" v="640" actId="26606"/>
          <ac:spMkLst>
            <pc:docMk/>
            <pc:sldMk cId="2961629460" sldId="317"/>
            <ac:spMk id="41" creationId="{4C869C3B-5565-4AAC-86A8-9EB0AB1C653E}"/>
          </ac:spMkLst>
        </pc:spChg>
        <pc:spChg chg="add">
          <ac:chgData name="Myla,Niharica" userId="9d028c33-ec21-4197-8a61-5e78e45af4ad" providerId="ADAL" clId="{89FD5244-E0A0-4E42-9F7D-D08A66960FD0}" dt="2022-04-28T01:21:54.640" v="640" actId="26606"/>
          <ac:spMkLst>
            <pc:docMk/>
            <pc:sldMk cId="2961629460" sldId="317"/>
            <ac:spMk id="43" creationId="{064CBAAB-7956-4763-9F69-A3FDBF1ACBAA}"/>
          </ac:spMkLst>
        </pc:spChg>
        <pc:picChg chg="add del mod">
          <ac:chgData name="Myla,Niharica" userId="9d028c33-ec21-4197-8a61-5e78e45af4ad" providerId="ADAL" clId="{89FD5244-E0A0-4E42-9F7D-D08A66960FD0}" dt="2022-04-28T01:21:03.681" v="629" actId="478"/>
          <ac:picMkLst>
            <pc:docMk/>
            <pc:sldMk cId="2961629460" sldId="317"/>
            <ac:picMk id="5" creationId="{B761FC7C-FBC0-4979-B9F8-CBE414B866BD}"/>
          </ac:picMkLst>
        </pc:picChg>
        <pc:picChg chg="add mod">
          <ac:chgData name="Myla,Niharica" userId="9d028c33-ec21-4197-8a61-5e78e45af4ad" providerId="ADAL" clId="{89FD5244-E0A0-4E42-9F7D-D08A66960FD0}" dt="2022-04-28T01:22:13.125" v="643" actId="14100"/>
          <ac:picMkLst>
            <pc:docMk/>
            <pc:sldMk cId="2961629460" sldId="317"/>
            <ac:picMk id="9" creationId="{B4190CA5-0F73-405B-83E9-29534FAF8CAA}"/>
          </ac:picMkLst>
        </pc:picChg>
        <pc:cxnChg chg="add del">
          <ac:chgData name="Myla,Niharica" userId="9d028c33-ec21-4197-8a61-5e78e45af4ad" providerId="ADAL" clId="{89FD5244-E0A0-4E42-9F7D-D08A66960FD0}" dt="2022-04-28T01:21:18.333" v="634" actId="26606"/>
          <ac:cxnSpMkLst>
            <pc:docMk/>
            <pc:sldMk cId="2961629460" sldId="317"/>
            <ac:cxnSpMk id="16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21:54.640" v="640" actId="26606"/>
          <ac:cxnSpMkLst>
            <pc:docMk/>
            <pc:sldMk cId="2961629460" sldId="317"/>
            <ac:cxnSpMk id="23" creationId="{4364CDC3-ADB0-4691-9286-5925F160C2D5}"/>
          </ac:cxnSpMkLst>
        </pc:cxnChg>
        <pc:cxnChg chg="add del">
          <ac:chgData name="Myla,Niharica" userId="9d028c33-ec21-4197-8a61-5e78e45af4ad" providerId="ADAL" clId="{89FD5244-E0A0-4E42-9F7D-D08A66960FD0}" dt="2022-04-28T01:21:54.606" v="639" actId="26606"/>
          <ac:cxnSpMkLst>
            <pc:docMk/>
            <pc:sldMk cId="2961629460" sldId="317"/>
            <ac:cxnSpMk id="31" creationId="{1F5DC8C3-BA5F-4EED-BB9A-A14272BD82A1}"/>
          </ac:cxnSpMkLst>
        </pc:cxnChg>
        <pc:cxnChg chg="add del">
          <ac:chgData name="Myla,Niharica" userId="9d028c33-ec21-4197-8a61-5e78e45af4ad" providerId="ADAL" clId="{89FD5244-E0A0-4E42-9F7D-D08A66960FD0}" dt="2022-04-28T01:21:54.606" v="639" actId="26606"/>
          <ac:cxnSpMkLst>
            <pc:docMk/>
            <pc:sldMk cId="2961629460" sldId="317"/>
            <ac:cxnSpMk id="35" creationId="{BA22713B-ABB6-4391-97F9-0449A2B9B664}"/>
          </ac:cxnSpMkLst>
        </pc:cxnChg>
        <pc:cxnChg chg="add">
          <ac:chgData name="Myla,Niharica" userId="9d028c33-ec21-4197-8a61-5e78e45af4ad" providerId="ADAL" clId="{89FD5244-E0A0-4E42-9F7D-D08A66960FD0}" dt="2022-04-28T01:21:54.640" v="640" actId="26606"/>
          <ac:cxnSpMkLst>
            <pc:docMk/>
            <pc:sldMk cId="2961629460" sldId="317"/>
            <ac:cxnSpMk id="40" creationId="{1F5DC8C3-BA5F-4EED-BB9A-A14272BD82A1}"/>
          </ac:cxnSpMkLst>
        </pc:cxnChg>
        <pc:cxnChg chg="add">
          <ac:chgData name="Myla,Niharica" userId="9d028c33-ec21-4197-8a61-5e78e45af4ad" providerId="ADAL" clId="{89FD5244-E0A0-4E42-9F7D-D08A66960FD0}" dt="2022-04-28T01:21:54.640" v="640" actId="26606"/>
          <ac:cxnSpMkLst>
            <pc:docMk/>
            <pc:sldMk cId="2961629460" sldId="317"/>
            <ac:cxnSpMk id="42" creationId="{F41136EC-EC34-4D08-B5AB-8CE5870B1C74}"/>
          </ac:cxnSpMkLst>
        </pc:cxnChg>
      </pc:sldChg>
      <pc:sldChg chg="addSp delSp modSp new mod">
        <pc:chgData name="Myla,Niharica" userId="9d028c33-ec21-4197-8a61-5e78e45af4ad" providerId="ADAL" clId="{89FD5244-E0A0-4E42-9F7D-D08A66960FD0}" dt="2022-04-28T01:25:15.790" v="675" actId="20577"/>
        <pc:sldMkLst>
          <pc:docMk/>
          <pc:sldMk cId="133047865" sldId="318"/>
        </pc:sldMkLst>
        <pc:spChg chg="mod">
          <ac:chgData name="Myla,Niharica" userId="9d028c33-ec21-4197-8a61-5e78e45af4ad" providerId="ADAL" clId="{89FD5244-E0A0-4E42-9F7D-D08A66960FD0}" dt="2022-04-28T01:25:15.790" v="675" actId="20577"/>
          <ac:spMkLst>
            <pc:docMk/>
            <pc:sldMk cId="133047865" sldId="318"/>
            <ac:spMk id="2" creationId="{DCEE5F4F-41E4-4B8C-A6AB-6CE5BBFB021B}"/>
          </ac:spMkLst>
        </pc:spChg>
        <pc:spChg chg="del">
          <ac:chgData name="Myla,Niharica" userId="9d028c33-ec21-4197-8a61-5e78e45af4ad" providerId="ADAL" clId="{89FD5244-E0A0-4E42-9F7D-D08A66960FD0}" dt="2022-04-28T01:23:15.948" v="646"/>
          <ac:spMkLst>
            <pc:docMk/>
            <pc:sldMk cId="133047865" sldId="318"/>
            <ac:spMk id="3" creationId="{5F5C6578-4608-46FF-9EEC-56CCDC539A60}"/>
          </ac:spMkLst>
        </pc:spChg>
        <pc:picChg chg="add mod">
          <ac:chgData name="Myla,Niharica" userId="9d028c33-ec21-4197-8a61-5e78e45af4ad" providerId="ADAL" clId="{89FD5244-E0A0-4E42-9F7D-D08A66960FD0}" dt="2022-04-28T01:23:17.925" v="648" actId="962"/>
          <ac:picMkLst>
            <pc:docMk/>
            <pc:sldMk cId="133047865" sldId="318"/>
            <ac:picMk id="5" creationId="{61CA9DBB-E529-4D02-8E95-01A7CCF82B14}"/>
          </ac:picMkLst>
        </pc:picChg>
      </pc:sldChg>
      <pc:sldChg chg="addSp delSp modSp new mod">
        <pc:chgData name="Myla,Niharica" userId="9d028c33-ec21-4197-8a61-5e78e45af4ad" providerId="ADAL" clId="{89FD5244-E0A0-4E42-9F7D-D08A66960FD0}" dt="2022-04-28T01:38:25.631" v="924" actId="20577"/>
        <pc:sldMkLst>
          <pc:docMk/>
          <pc:sldMk cId="1818932776" sldId="319"/>
        </pc:sldMkLst>
        <pc:spChg chg="mod">
          <ac:chgData name="Myla,Niharica" userId="9d028c33-ec21-4197-8a61-5e78e45af4ad" providerId="ADAL" clId="{89FD5244-E0A0-4E42-9F7D-D08A66960FD0}" dt="2022-04-28T01:38:25.631" v="924" actId="20577"/>
          <ac:spMkLst>
            <pc:docMk/>
            <pc:sldMk cId="1818932776" sldId="319"/>
            <ac:spMk id="2" creationId="{BB836CD3-032B-4F60-8A40-0E446BDB88D1}"/>
          </ac:spMkLst>
        </pc:spChg>
        <pc:spChg chg="del">
          <ac:chgData name="Myla,Niharica" userId="9d028c33-ec21-4197-8a61-5e78e45af4ad" providerId="ADAL" clId="{89FD5244-E0A0-4E42-9F7D-D08A66960FD0}" dt="2022-04-28T01:24:07.888" v="650"/>
          <ac:spMkLst>
            <pc:docMk/>
            <pc:sldMk cId="1818932776" sldId="319"/>
            <ac:spMk id="3" creationId="{B5558EA0-FACE-45CE-A1F2-E9338685A8F0}"/>
          </ac:spMkLst>
        </pc:spChg>
        <pc:picChg chg="add mod">
          <ac:chgData name="Myla,Niharica" userId="9d028c33-ec21-4197-8a61-5e78e45af4ad" providerId="ADAL" clId="{89FD5244-E0A0-4E42-9F7D-D08A66960FD0}" dt="2022-04-28T01:24:09.967" v="652" actId="962"/>
          <ac:picMkLst>
            <pc:docMk/>
            <pc:sldMk cId="1818932776" sldId="319"/>
            <ac:picMk id="5" creationId="{B9568C1F-B15A-496D-8713-0F319B607857}"/>
          </ac:picMkLst>
        </pc:picChg>
      </pc:sldChg>
      <pc:sldChg chg="new del">
        <pc:chgData name="Myla,Niharica" userId="9d028c33-ec21-4197-8a61-5e78e45af4ad" providerId="ADAL" clId="{89FD5244-E0A0-4E42-9F7D-D08A66960FD0}" dt="2022-04-28T01:35:15.087" v="909" actId="2696"/>
        <pc:sldMkLst>
          <pc:docMk/>
          <pc:sldMk cId="743303435" sldId="320"/>
        </pc:sldMkLst>
      </pc:sldChg>
      <pc:sldChg chg="addSp delSp modSp new mod">
        <pc:chgData name="Myla,Niharica" userId="9d028c33-ec21-4197-8a61-5e78e45af4ad" providerId="ADAL" clId="{89FD5244-E0A0-4E42-9F7D-D08A66960FD0}" dt="2022-04-28T01:38:38.763" v="930" actId="20577"/>
        <pc:sldMkLst>
          <pc:docMk/>
          <pc:sldMk cId="4048392893" sldId="321"/>
        </pc:sldMkLst>
        <pc:spChg chg="mod">
          <ac:chgData name="Myla,Niharica" userId="9d028c33-ec21-4197-8a61-5e78e45af4ad" providerId="ADAL" clId="{89FD5244-E0A0-4E42-9F7D-D08A66960FD0}" dt="2022-04-28T01:38:38.763" v="930" actId="20577"/>
          <ac:spMkLst>
            <pc:docMk/>
            <pc:sldMk cId="4048392893" sldId="321"/>
            <ac:spMk id="2" creationId="{8DB1C505-7725-445A-A3DA-C91CCAD7B908}"/>
          </ac:spMkLst>
        </pc:spChg>
        <pc:spChg chg="del">
          <ac:chgData name="Myla,Niharica" userId="9d028c33-ec21-4197-8a61-5e78e45af4ad" providerId="ADAL" clId="{89FD5244-E0A0-4E42-9F7D-D08A66960FD0}" dt="2022-04-28T01:26:12.109" v="680"/>
          <ac:spMkLst>
            <pc:docMk/>
            <pc:sldMk cId="4048392893" sldId="321"/>
            <ac:spMk id="3" creationId="{90E9C607-BF68-4F79-A9B3-A0168137A96E}"/>
          </ac:spMkLst>
        </pc:spChg>
        <pc:picChg chg="add mod">
          <ac:chgData name="Myla,Niharica" userId="9d028c33-ec21-4197-8a61-5e78e45af4ad" providerId="ADAL" clId="{89FD5244-E0A0-4E42-9F7D-D08A66960FD0}" dt="2022-04-28T01:26:14.203" v="682" actId="962"/>
          <ac:picMkLst>
            <pc:docMk/>
            <pc:sldMk cId="4048392893" sldId="321"/>
            <ac:picMk id="5" creationId="{3808D1C8-7037-46A5-B5AA-ECBB90C738CE}"/>
          </ac:picMkLst>
        </pc:picChg>
      </pc:sldChg>
      <pc:sldChg chg="addSp delSp modSp new mod">
        <pc:chgData name="Myla,Niharica" userId="9d028c33-ec21-4197-8a61-5e78e45af4ad" providerId="ADAL" clId="{89FD5244-E0A0-4E42-9F7D-D08A66960FD0}" dt="2022-04-28T01:38:58.890" v="939" actId="20577"/>
        <pc:sldMkLst>
          <pc:docMk/>
          <pc:sldMk cId="965874882" sldId="322"/>
        </pc:sldMkLst>
        <pc:spChg chg="mod">
          <ac:chgData name="Myla,Niharica" userId="9d028c33-ec21-4197-8a61-5e78e45af4ad" providerId="ADAL" clId="{89FD5244-E0A0-4E42-9F7D-D08A66960FD0}" dt="2022-04-28T01:38:58.890" v="939" actId="20577"/>
          <ac:spMkLst>
            <pc:docMk/>
            <pc:sldMk cId="965874882" sldId="322"/>
            <ac:spMk id="2" creationId="{8400CA8C-EE76-47EF-BA83-43E31FCA0F65}"/>
          </ac:spMkLst>
        </pc:spChg>
        <pc:spChg chg="del">
          <ac:chgData name="Myla,Niharica" userId="9d028c33-ec21-4197-8a61-5e78e45af4ad" providerId="ADAL" clId="{89FD5244-E0A0-4E42-9F7D-D08A66960FD0}" dt="2022-04-28T01:27:05.520" v="690"/>
          <ac:spMkLst>
            <pc:docMk/>
            <pc:sldMk cId="965874882" sldId="322"/>
            <ac:spMk id="3" creationId="{DDD2E792-5057-4FA1-8585-4056842BF102}"/>
          </ac:spMkLst>
        </pc:spChg>
        <pc:picChg chg="add mod">
          <ac:chgData name="Myla,Niharica" userId="9d028c33-ec21-4197-8a61-5e78e45af4ad" providerId="ADAL" clId="{89FD5244-E0A0-4E42-9F7D-D08A66960FD0}" dt="2022-04-28T01:27:07.193" v="692" actId="962"/>
          <ac:picMkLst>
            <pc:docMk/>
            <pc:sldMk cId="965874882" sldId="322"/>
            <ac:picMk id="5" creationId="{5DDFAE2D-2690-4568-9ACA-580CF66C8BFE}"/>
          </ac:picMkLst>
        </pc:picChg>
      </pc:sldChg>
      <pc:sldChg chg="addSp delSp modSp new mod">
        <pc:chgData name="Myla,Niharica" userId="9d028c33-ec21-4197-8a61-5e78e45af4ad" providerId="ADAL" clId="{89FD5244-E0A0-4E42-9F7D-D08A66960FD0}" dt="2022-04-28T01:29:03.492" v="771" actId="20577"/>
        <pc:sldMkLst>
          <pc:docMk/>
          <pc:sldMk cId="3634729700" sldId="323"/>
        </pc:sldMkLst>
        <pc:spChg chg="mod">
          <ac:chgData name="Myla,Niharica" userId="9d028c33-ec21-4197-8a61-5e78e45af4ad" providerId="ADAL" clId="{89FD5244-E0A0-4E42-9F7D-D08A66960FD0}" dt="2022-04-28T01:29:03.492" v="771" actId="20577"/>
          <ac:spMkLst>
            <pc:docMk/>
            <pc:sldMk cId="3634729700" sldId="323"/>
            <ac:spMk id="2" creationId="{622704CD-34CB-4569-B975-EDAC58D88603}"/>
          </ac:spMkLst>
        </pc:spChg>
        <pc:spChg chg="del">
          <ac:chgData name="Myla,Niharica" userId="9d028c33-ec21-4197-8a61-5e78e45af4ad" providerId="ADAL" clId="{89FD5244-E0A0-4E42-9F7D-D08A66960FD0}" dt="2022-04-28T01:27:24.994" v="693"/>
          <ac:spMkLst>
            <pc:docMk/>
            <pc:sldMk cId="3634729700" sldId="323"/>
            <ac:spMk id="3" creationId="{1B99E447-0267-44D6-A5C4-CF2B12350889}"/>
          </ac:spMkLst>
        </pc:spChg>
        <pc:spChg chg="add mod">
          <ac:chgData name="Myla,Niharica" userId="9d028c33-ec21-4197-8a61-5e78e45af4ad" providerId="ADAL" clId="{89FD5244-E0A0-4E42-9F7D-D08A66960FD0}" dt="2022-04-28T01:26:34.489" v="686"/>
          <ac:spMkLst>
            <pc:docMk/>
            <pc:sldMk cId="3634729700" sldId="323"/>
            <ac:spMk id="4" creationId="{F426067B-C00B-4849-BAEB-E6B53DEC81C5}"/>
          </ac:spMkLst>
        </pc:spChg>
        <pc:picChg chg="add mod">
          <ac:chgData name="Myla,Niharica" userId="9d028c33-ec21-4197-8a61-5e78e45af4ad" providerId="ADAL" clId="{89FD5244-E0A0-4E42-9F7D-D08A66960FD0}" dt="2022-04-28T01:27:26.740" v="694" actId="27614"/>
          <ac:picMkLst>
            <pc:docMk/>
            <pc:sldMk cId="3634729700" sldId="323"/>
            <ac:picMk id="6" creationId="{A90B03FA-3D5F-40F0-A748-A4931F6A4175}"/>
          </ac:picMkLst>
        </pc:picChg>
      </pc:sldChg>
      <pc:sldChg chg="addSp delSp modSp new mod">
        <pc:chgData name="Myla,Niharica" userId="9d028c33-ec21-4197-8a61-5e78e45af4ad" providerId="ADAL" clId="{89FD5244-E0A0-4E42-9F7D-D08A66960FD0}" dt="2022-04-28T01:28:54.296" v="764" actId="20577"/>
        <pc:sldMkLst>
          <pc:docMk/>
          <pc:sldMk cId="513755193" sldId="324"/>
        </pc:sldMkLst>
        <pc:spChg chg="mod">
          <ac:chgData name="Myla,Niharica" userId="9d028c33-ec21-4197-8a61-5e78e45af4ad" providerId="ADAL" clId="{89FD5244-E0A0-4E42-9F7D-D08A66960FD0}" dt="2022-04-28T01:28:54.296" v="764" actId="20577"/>
          <ac:spMkLst>
            <pc:docMk/>
            <pc:sldMk cId="513755193" sldId="324"/>
            <ac:spMk id="2" creationId="{16486E5A-01F2-4B60-BEEC-6AFB1149DE21}"/>
          </ac:spMkLst>
        </pc:spChg>
        <pc:spChg chg="del">
          <ac:chgData name="Myla,Niharica" userId="9d028c33-ec21-4197-8a61-5e78e45af4ad" providerId="ADAL" clId="{89FD5244-E0A0-4E42-9F7D-D08A66960FD0}" dt="2022-04-28T01:27:42.849" v="695"/>
          <ac:spMkLst>
            <pc:docMk/>
            <pc:sldMk cId="513755193" sldId="324"/>
            <ac:spMk id="3" creationId="{D9AC2536-DC24-4E16-BB33-04D7BD216F47}"/>
          </ac:spMkLst>
        </pc:spChg>
        <pc:picChg chg="add mod">
          <ac:chgData name="Myla,Niharica" userId="9d028c33-ec21-4197-8a61-5e78e45af4ad" providerId="ADAL" clId="{89FD5244-E0A0-4E42-9F7D-D08A66960FD0}" dt="2022-04-28T01:27:44.202" v="697" actId="962"/>
          <ac:picMkLst>
            <pc:docMk/>
            <pc:sldMk cId="513755193" sldId="324"/>
            <ac:picMk id="5" creationId="{91848406-5F30-437A-8828-525DEF1ABDD3}"/>
          </ac:picMkLst>
        </pc:picChg>
      </pc:sldChg>
      <pc:sldChg chg="addSp delSp modSp new mod">
        <pc:chgData name="Myla,Niharica" userId="9d028c33-ec21-4197-8a61-5e78e45af4ad" providerId="ADAL" clId="{89FD5244-E0A0-4E42-9F7D-D08A66960FD0}" dt="2022-04-28T01:28:49.046" v="760" actId="20577"/>
        <pc:sldMkLst>
          <pc:docMk/>
          <pc:sldMk cId="2931875238" sldId="325"/>
        </pc:sldMkLst>
        <pc:spChg chg="mod">
          <ac:chgData name="Myla,Niharica" userId="9d028c33-ec21-4197-8a61-5e78e45af4ad" providerId="ADAL" clId="{89FD5244-E0A0-4E42-9F7D-D08A66960FD0}" dt="2022-04-28T01:28:49.046" v="760" actId="20577"/>
          <ac:spMkLst>
            <pc:docMk/>
            <pc:sldMk cId="2931875238" sldId="325"/>
            <ac:spMk id="2" creationId="{44D30030-0410-4984-8253-62E979182705}"/>
          </ac:spMkLst>
        </pc:spChg>
        <pc:spChg chg="del">
          <ac:chgData name="Myla,Niharica" userId="9d028c33-ec21-4197-8a61-5e78e45af4ad" providerId="ADAL" clId="{89FD5244-E0A0-4E42-9F7D-D08A66960FD0}" dt="2022-04-28T01:28:35.760" v="751"/>
          <ac:spMkLst>
            <pc:docMk/>
            <pc:sldMk cId="2931875238" sldId="325"/>
            <ac:spMk id="3" creationId="{405E4470-53BE-401B-A0EE-1C02653E3A15}"/>
          </ac:spMkLst>
        </pc:spChg>
        <pc:picChg chg="add mod">
          <ac:chgData name="Myla,Niharica" userId="9d028c33-ec21-4197-8a61-5e78e45af4ad" providerId="ADAL" clId="{89FD5244-E0A0-4E42-9F7D-D08A66960FD0}" dt="2022-04-28T01:28:41.983" v="754" actId="14100"/>
          <ac:picMkLst>
            <pc:docMk/>
            <pc:sldMk cId="2931875238" sldId="325"/>
            <ac:picMk id="5" creationId="{904E2E7B-A618-4D1E-B220-80B3C7BA3FF9}"/>
          </ac:picMkLst>
        </pc:picChg>
      </pc:sldChg>
      <pc:sldChg chg="addSp delSp modSp new mod">
        <pc:chgData name="Myla,Niharica" userId="9d028c33-ec21-4197-8a61-5e78e45af4ad" providerId="ADAL" clId="{89FD5244-E0A0-4E42-9F7D-D08A66960FD0}" dt="2022-04-28T01:51:10.300" v="982" actId="115"/>
        <pc:sldMkLst>
          <pc:docMk/>
          <pc:sldMk cId="3457592095" sldId="326"/>
        </pc:sldMkLst>
        <pc:spChg chg="mod">
          <ac:chgData name="Myla,Niharica" userId="9d028c33-ec21-4197-8a61-5e78e45af4ad" providerId="ADAL" clId="{89FD5244-E0A0-4E42-9F7D-D08A66960FD0}" dt="2022-04-28T01:51:10.300" v="982" actId="115"/>
          <ac:spMkLst>
            <pc:docMk/>
            <pc:sldMk cId="3457592095" sldId="326"/>
            <ac:spMk id="2" creationId="{8F67120D-E3C3-43D5-B2F3-271B6141A9B1}"/>
          </ac:spMkLst>
        </pc:spChg>
        <pc:spChg chg="del">
          <ac:chgData name="Myla,Niharica" userId="9d028c33-ec21-4197-8a61-5e78e45af4ad" providerId="ADAL" clId="{89FD5244-E0A0-4E42-9F7D-D08A66960FD0}" dt="2022-04-28T01:32:42.332" v="892"/>
          <ac:spMkLst>
            <pc:docMk/>
            <pc:sldMk cId="3457592095" sldId="326"/>
            <ac:spMk id="3" creationId="{9F0F1337-9464-41DE-938F-4B6C757C5520}"/>
          </ac:spMkLst>
        </pc:spChg>
        <pc:picChg chg="add mod">
          <ac:chgData name="Myla,Niharica" userId="9d028c33-ec21-4197-8a61-5e78e45af4ad" providerId="ADAL" clId="{89FD5244-E0A0-4E42-9F7D-D08A66960FD0}" dt="2022-04-28T01:32:49.060" v="896" actId="14100"/>
          <ac:picMkLst>
            <pc:docMk/>
            <pc:sldMk cId="3457592095" sldId="326"/>
            <ac:picMk id="5" creationId="{951D3CB4-EDBA-42E9-AC0F-9C2C6B2C873F}"/>
          </ac:picMkLst>
        </pc:picChg>
      </pc:sldChg>
      <pc:sldChg chg="addSp delSp modSp new mod setBg">
        <pc:chgData name="Myla,Niharica" userId="9d028c33-ec21-4197-8a61-5e78e45af4ad" providerId="ADAL" clId="{89FD5244-E0A0-4E42-9F7D-D08A66960FD0}" dt="2022-04-28T01:52:48.377" v="995" actId="26606"/>
        <pc:sldMkLst>
          <pc:docMk/>
          <pc:sldMk cId="1978132044" sldId="327"/>
        </pc:sldMkLst>
        <pc:spChg chg="del">
          <ac:chgData name="Myla,Niharica" userId="9d028c33-ec21-4197-8a61-5e78e45af4ad" providerId="ADAL" clId="{89FD5244-E0A0-4E42-9F7D-D08A66960FD0}" dt="2022-04-28T01:34:45.857" v="904" actId="478"/>
          <ac:spMkLst>
            <pc:docMk/>
            <pc:sldMk cId="1978132044" sldId="327"/>
            <ac:spMk id="2" creationId="{4374230E-0B30-45E4-A9D7-E7381AD50D55}"/>
          </ac:spMkLst>
        </pc:spChg>
        <pc:spChg chg="del">
          <ac:chgData name="Myla,Niharica" userId="9d028c33-ec21-4197-8a61-5e78e45af4ad" providerId="ADAL" clId="{89FD5244-E0A0-4E42-9F7D-D08A66960FD0}" dt="2022-04-28T01:34:31.447" v="897"/>
          <ac:spMkLst>
            <pc:docMk/>
            <pc:sldMk cId="1978132044" sldId="327"/>
            <ac:spMk id="3" creationId="{3D730A40-B3C2-4E65-85EB-D2F342BCBA81}"/>
          </ac:spMkLst>
        </pc:spChg>
        <pc:spChg chg="add del mod">
          <ac:chgData name="Myla,Niharica" userId="9d028c33-ec21-4197-8a61-5e78e45af4ad" providerId="ADAL" clId="{89FD5244-E0A0-4E42-9F7D-D08A66960FD0}" dt="2022-04-28T01:51:28.503" v="985"/>
          <ac:spMkLst>
            <pc:docMk/>
            <pc:sldMk cId="1978132044" sldId="327"/>
            <ac:spMk id="3" creationId="{AB459B04-581E-42FE-BA21-63CD0C115CA9}"/>
          </ac:spMkLst>
        </pc:spChg>
        <pc:spChg chg="add del mod">
          <ac:chgData name="Myla,Niharica" userId="9d028c33-ec21-4197-8a61-5e78e45af4ad" providerId="ADAL" clId="{89FD5244-E0A0-4E42-9F7D-D08A66960FD0}" dt="2022-04-28T01:52:48.377" v="995" actId="26606"/>
          <ac:spMkLst>
            <pc:docMk/>
            <pc:sldMk cId="1978132044" sldId="327"/>
            <ac:spMk id="8" creationId="{04BAC1A8-2383-42CC-ACFC-B55E075B261D}"/>
          </ac:spMkLst>
        </pc:spChg>
        <pc:spChg chg="add">
          <ac:chgData name="Myla,Niharica" userId="9d028c33-ec21-4197-8a61-5e78e45af4ad" providerId="ADAL" clId="{89FD5244-E0A0-4E42-9F7D-D08A66960FD0}" dt="2022-04-28T01:52:48.377" v="995" actId="26606"/>
          <ac:spMkLst>
            <pc:docMk/>
            <pc:sldMk cId="1978132044" sldId="327"/>
            <ac:spMk id="71" creationId="{A8E9C91B-7EAD-4562-AB0E-DFB9663AECE3}"/>
          </ac:spMkLst>
        </pc:spChg>
        <pc:spChg chg="add">
          <ac:chgData name="Myla,Niharica" userId="9d028c33-ec21-4197-8a61-5e78e45af4ad" providerId="ADAL" clId="{89FD5244-E0A0-4E42-9F7D-D08A66960FD0}" dt="2022-04-28T01:52:48.377" v="995" actId="26606"/>
          <ac:spMkLst>
            <pc:docMk/>
            <pc:sldMk cId="1978132044" sldId="327"/>
            <ac:spMk id="73" creationId="{652BD35A-BC99-4831-A358-06E2CEB96697}"/>
          </ac:spMkLst>
        </pc:spChg>
        <pc:spChg chg="add">
          <ac:chgData name="Myla,Niharica" userId="9d028c33-ec21-4197-8a61-5e78e45af4ad" providerId="ADAL" clId="{89FD5244-E0A0-4E42-9F7D-D08A66960FD0}" dt="2022-04-28T01:52:48.377" v="995" actId="26606"/>
          <ac:spMkLst>
            <pc:docMk/>
            <pc:sldMk cId="1978132044" sldId="327"/>
            <ac:spMk id="75" creationId="{B76E24C1-2968-40DC-A36E-F6B85F0F0752}"/>
          </ac:spMkLst>
        </pc:spChg>
        <pc:picChg chg="add del mod">
          <ac:chgData name="Myla,Niharica" userId="9d028c33-ec21-4197-8a61-5e78e45af4ad" providerId="ADAL" clId="{89FD5244-E0A0-4E42-9F7D-D08A66960FD0}" dt="2022-04-28T01:51:22.635" v="984" actId="478"/>
          <ac:picMkLst>
            <pc:docMk/>
            <pc:sldMk cId="1978132044" sldId="327"/>
            <ac:picMk id="5" creationId="{3E94D8C6-D69B-4F6D-80AF-61AF3EEDC867}"/>
          </ac:picMkLst>
        </pc:picChg>
        <pc:picChg chg="add del mod">
          <ac:chgData name="Myla,Niharica" userId="9d028c33-ec21-4197-8a61-5e78e45af4ad" providerId="ADAL" clId="{89FD5244-E0A0-4E42-9F7D-D08A66960FD0}" dt="2022-04-28T01:52:42.458" v="992" actId="478"/>
          <ac:picMkLst>
            <pc:docMk/>
            <pc:sldMk cId="1978132044" sldId="327"/>
            <ac:picMk id="6" creationId="{5DAB8522-3799-4F6D-A66C-942EFD72505A}"/>
          </ac:picMkLst>
        </pc:picChg>
        <pc:picChg chg="add mod">
          <ac:chgData name="Myla,Niharica" userId="9d028c33-ec21-4197-8a61-5e78e45af4ad" providerId="ADAL" clId="{89FD5244-E0A0-4E42-9F7D-D08A66960FD0}" dt="2022-04-28T01:52:48.377" v="995" actId="26606"/>
          <ac:picMkLst>
            <pc:docMk/>
            <pc:sldMk cId="1978132044" sldId="327"/>
            <ac:picMk id="1026" creationId="{CD0AC032-162F-45C3-9967-7F14004394E8}"/>
          </ac:picMkLst>
        </pc:picChg>
      </pc:sldChg>
      <pc:sldChg chg="new del">
        <pc:chgData name="Myla,Niharica" userId="9d028c33-ec21-4197-8a61-5e78e45af4ad" providerId="ADAL" clId="{89FD5244-E0A0-4E42-9F7D-D08A66960FD0}" dt="2022-04-28T01:35:11.855" v="908" actId="2696"/>
        <pc:sldMkLst>
          <pc:docMk/>
          <pc:sldMk cId="2906281418" sldId="32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</dgm:cxnLst>
  <dgm:bg>
    <a:blipFill>
      <a:blip xmlns:r="http://schemas.openxmlformats.org/officeDocument/2006/relationships" r:embed="rId1" cstate="print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4327" y="639097"/>
            <a:ext cx="5668745" cy="3494791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NBI USING DBEAVER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917C13-25A8-4110-AD6C-7DDCF652E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-3155" y="2257424"/>
            <a:ext cx="12191980" cy="547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103C9-5148-4952-AC12-8E48B86BE917}"/>
              </a:ext>
            </a:extLst>
          </p:cNvPr>
          <p:cNvSpPr txBox="1"/>
          <p:nvPr/>
        </p:nvSpPr>
        <p:spPr>
          <a:xfrm>
            <a:off x="816864" y="890016"/>
            <a:ext cx="8875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Import respective data files to the tables.</a:t>
            </a:r>
          </a:p>
        </p:txBody>
      </p:sp>
    </p:spTree>
    <p:extLst>
      <p:ext uri="{BB962C8B-B14F-4D97-AF65-F5344CB8AC3E}">
        <p14:creationId xmlns:p14="http://schemas.microsoft.com/office/powerpoint/2010/main" val="99525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32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02A01-91D9-4BC0-A696-EED03824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2 result : Combined bridge data of 2007 to 2021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B4190CA5-0F73-405B-83E9-29534FAF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16" r="14588" b="1"/>
          <a:stretch/>
        </p:blipFill>
        <p:spPr>
          <a:xfrm>
            <a:off x="2735214" y="717614"/>
            <a:ext cx="7704185" cy="2750022"/>
          </a:xfrm>
          <a:prstGeom prst="rect">
            <a:avLst/>
          </a:prstGeom>
        </p:spPr>
      </p:pic>
      <p:cxnSp>
        <p:nvCxnSpPr>
          <p:cNvPr id="42" name="Straight Connector 34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6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162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5F4F-41E4-4B8C-A6AB-6CE5BBFB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3 , part 1:common bridges of 15 years</a:t>
            </a:r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1CA9DBB-E529-4D02-8E95-01A7CCF82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622" y="2108200"/>
            <a:ext cx="7189081" cy="3760788"/>
          </a:xfrm>
        </p:spPr>
      </p:pic>
    </p:spTree>
    <p:extLst>
      <p:ext uri="{BB962C8B-B14F-4D97-AF65-F5344CB8AC3E}">
        <p14:creationId xmlns:p14="http://schemas.microsoft.com/office/powerpoint/2010/main" val="13304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6CD3-032B-4F60-8A40-0E446BDB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3 , part2 :count of common bridges in 15 years is 20,159.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568C1F-B15A-496D-8713-0F319B607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276" y="2108200"/>
            <a:ext cx="8461773" cy="3760788"/>
          </a:xfrm>
        </p:spPr>
      </p:pic>
    </p:spTree>
    <p:extLst>
      <p:ext uri="{BB962C8B-B14F-4D97-AF65-F5344CB8AC3E}">
        <p14:creationId xmlns:p14="http://schemas.microsoft.com/office/powerpoint/2010/main" val="181893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C505-7725-445A-A3DA-C91CCAD7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Query4 , part 1 : Average age of common bridges: 43.12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08D1C8-7037-46A5-B5AA-ECBB90C73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113" y="2108200"/>
            <a:ext cx="9800099" cy="3760788"/>
          </a:xfrm>
        </p:spPr>
      </p:pic>
    </p:spTree>
    <p:extLst>
      <p:ext uri="{BB962C8B-B14F-4D97-AF65-F5344CB8AC3E}">
        <p14:creationId xmlns:p14="http://schemas.microsoft.com/office/powerpoint/2010/main" val="404839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CA8C-EE76-47EF-BA83-43E31FCA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Query4, part 2 : count of reconstructed bridges in common bridges is 3772.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DFAE2D-2690-4568-9ACA-580CF66C8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968" y="2108200"/>
            <a:ext cx="7146390" cy="3760788"/>
          </a:xfrm>
        </p:spPr>
      </p:pic>
    </p:spTree>
    <p:extLst>
      <p:ext uri="{BB962C8B-B14F-4D97-AF65-F5344CB8AC3E}">
        <p14:creationId xmlns:p14="http://schemas.microsoft.com/office/powerpoint/2010/main" val="965874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04CD-34CB-4569-B975-EDAC58D8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Query4, part 3: Structure number , year built and year reconstructed of above bridges</a:t>
            </a:r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A90B03FA-3D5F-40F0-A748-A4931F6A4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061" y="2108200"/>
            <a:ext cx="7104204" cy="376078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26067B-C00B-4849-BAEB-E6B53DEC81C5}"/>
              </a:ext>
            </a:extLst>
          </p:cNvPr>
          <p:cNvSpPr txBox="1">
            <a:spLocks/>
          </p:cNvSpPr>
          <p:nvPr/>
        </p:nvSpPr>
        <p:spPr>
          <a:xfrm>
            <a:off x="1097280" y="2104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9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6E5A-01F2-4B60-BEEC-6AFB1149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Query5 :  Structure number , material used , deck ratings of bridges which are not reconstructed</a:t>
            </a:r>
          </a:p>
        </p:txBody>
      </p:sp>
      <p:pic>
        <p:nvPicPr>
          <p:cNvPr id="5" name="Content Placeholder 4" descr="Table, Excel&#10;&#10;Description automatically generated">
            <a:extLst>
              <a:ext uri="{FF2B5EF4-FFF2-40B4-BE49-F238E27FC236}">
                <a16:creationId xmlns:a16="http://schemas.microsoft.com/office/drawing/2014/main" id="{91848406-5F30-437A-8828-525DEF1AB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968" y="2108200"/>
            <a:ext cx="7146390" cy="3760788"/>
          </a:xfrm>
        </p:spPr>
      </p:pic>
    </p:spTree>
    <p:extLst>
      <p:ext uri="{BB962C8B-B14F-4D97-AF65-F5344CB8AC3E}">
        <p14:creationId xmlns:p14="http://schemas.microsoft.com/office/powerpoint/2010/main" val="51375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0030-0410-4984-8253-62E97918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Query6: Similar to query 5 data but for reconstructed bridges:</a:t>
            </a:r>
          </a:p>
        </p:txBody>
      </p:sp>
      <p:pic>
        <p:nvPicPr>
          <p:cNvPr id="5" name="Content Placeholder 4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904E2E7B-A618-4D1E-B220-80B3C7BA3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200"/>
            <a:ext cx="8543638" cy="3760788"/>
          </a:xfrm>
        </p:spPr>
      </p:pic>
    </p:spTree>
    <p:extLst>
      <p:ext uri="{BB962C8B-B14F-4D97-AF65-F5344CB8AC3E}">
        <p14:creationId xmlns:p14="http://schemas.microsoft.com/office/powerpoint/2010/main" val="293187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120D-E3C3-43D5-B2F3-271B6141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Query 7: </a:t>
            </a:r>
            <a:r>
              <a:rPr lang="en-US" sz="3600" b="1" u="sng" dirty="0"/>
              <a:t>Prestressed concrete </a:t>
            </a:r>
            <a:r>
              <a:rPr lang="en-US" sz="3600" dirty="0"/>
              <a:t>is the Best material used for bridges with no reconstruction based the deck rating avg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1D3CB4-EDBA-42E9-AC0F-9C2C6B2C8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536" y="2108200"/>
            <a:ext cx="8619744" cy="3760788"/>
          </a:xfrm>
        </p:spPr>
      </p:pic>
    </p:spTree>
    <p:extLst>
      <p:ext uri="{BB962C8B-B14F-4D97-AF65-F5344CB8AC3E}">
        <p14:creationId xmlns:p14="http://schemas.microsoft.com/office/powerpoint/2010/main" val="345759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79" y="542513"/>
            <a:ext cx="6981121" cy="7130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DBeaver</a:t>
            </a:r>
            <a:r>
              <a:rPr lang="en-US" dirty="0"/>
              <a:t> Installation: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3A9469-A629-4EBF-A63B-1C614F5384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08" y="1521372"/>
            <a:ext cx="5664531" cy="3186298"/>
          </a:xfrm>
          <a:prstGeom prst="rect">
            <a:avLst/>
          </a:prstGeom>
          <a:noFill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26840"/>
              </p:ext>
            </p:extLst>
          </p:nvPr>
        </p:nvGraphicFramePr>
        <p:xfrm>
          <a:off x="6411684" y="2407436"/>
          <a:ext cx="5127172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estion stock photo | Sculpture lessons, Powerpoint background design,  Creative poster design">
            <a:extLst>
              <a:ext uri="{FF2B5EF4-FFF2-40B4-BE49-F238E27FC236}">
                <a16:creationId xmlns:a16="http://schemas.microsoft.com/office/drawing/2014/main" id="{CD0AC032-162F-45C3-9967-7F14004394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2104" y="905933"/>
            <a:ext cx="3779796" cy="50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3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D3BF6D-6E90-41E2-B124-DBBF4D61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0" r="15159" b="-2"/>
          <a:stretch/>
        </p:blipFill>
        <p:spPr bwMode="auto">
          <a:xfrm>
            <a:off x="3793813" y="744344"/>
            <a:ext cx="4627646" cy="4627648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65A3D5-CC99-4E6F-9EF2-74D2F130E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5" r="17097" b="2"/>
          <a:stretch/>
        </p:blipFill>
        <p:spPr bwMode="auto">
          <a:xfrm>
            <a:off x="1319706" y="1757695"/>
            <a:ext cx="2590737" cy="292695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A486B6-CD32-4339-B2E2-C638A6A73E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1" r="25920" b="2"/>
          <a:stretch/>
        </p:blipFill>
        <p:spPr bwMode="auto">
          <a:xfrm>
            <a:off x="8297994" y="1757695"/>
            <a:ext cx="2577829" cy="292695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46306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2456C49-D321-4575-AA3F-C9BCD037C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A37E0400-E9ED-46D6-A946-A7B49DB4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9623C-7CB5-472B-A419-11C9C17B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How to create a project in Dbeaver: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2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6ACE4E-E1A4-4251-AF75-A4625990D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33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38" name="Rectangle 2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22100-63E2-46CE-9A4A-7FFDF437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Select database project</a:t>
            </a:r>
          </a:p>
        </p:txBody>
      </p:sp>
      <p:cxnSp>
        <p:nvCxnSpPr>
          <p:cNvPr id="39" name="Straight Connector 2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283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84555-DBC2-4BF5-9D2D-56C4B951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project Name: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1AFED4-F2E2-4C5C-B62F-6A00B6FAD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240" y="2108200"/>
            <a:ext cx="6685845" cy="3760788"/>
          </a:xfrm>
        </p:spPr>
      </p:pic>
    </p:spTree>
    <p:extLst>
      <p:ext uri="{BB962C8B-B14F-4D97-AF65-F5344CB8AC3E}">
        <p14:creationId xmlns:p14="http://schemas.microsoft.com/office/powerpoint/2010/main" val="46295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90B24-A271-4EBD-B1A1-F6E8D4F8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Download respected NBI dataset files from the nbi portal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3955BA6-0E0F-4C4D-B628-A837A0051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223098"/>
            <a:ext cx="6912217" cy="3888121"/>
          </a:xfrm>
          <a:prstGeom prst="rect">
            <a:avLst/>
          </a:prstGeom>
          <a:noFill/>
        </p:spPr>
      </p:pic>
      <p:cxnSp>
        <p:nvCxnSpPr>
          <p:cNvPr id="32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511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8A229-FE60-468F-9298-6087B588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can manually create sample database by clicking on help and import data i.e., the respected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nbi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files in either csv/txt format.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39E3CC-87F7-414B-A0B9-0122FF2E2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9" y="950915"/>
            <a:ext cx="5299675" cy="2981066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A39C894-8A34-4B47-88F6-090C1D47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950194"/>
            <a:ext cx="5302232" cy="2982505"/>
          </a:xfrm>
          <a:prstGeom prst="rect">
            <a:avLst/>
          </a:prstGeom>
        </p:spPr>
      </p:pic>
      <p:cxnSp>
        <p:nvCxnSpPr>
          <p:cNvPr id="31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389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B11907-D1CD-4730-8574-FB3EC277E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8" r="-1" b="-1"/>
          <a:stretch/>
        </p:blipFill>
        <p:spPr>
          <a:xfrm>
            <a:off x="2324717" y="905933"/>
            <a:ext cx="7574570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01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{E6725812-DF21-4958-B4B5-40545692456A}tf11437505_win32</Template>
  <TotalTime>94</TotalTime>
  <Words>196</Words>
  <Application>Microsoft Office PowerPoint</Application>
  <PresentationFormat>Widescreen</PresentationFormat>
  <Paragraphs>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Georgia Pro Cond Light</vt:lpstr>
      <vt:lpstr>Speak Pro</vt:lpstr>
      <vt:lpstr>RetrospectVTI</vt:lpstr>
      <vt:lpstr>PROJECT NBI USING DBEAVER TOOL</vt:lpstr>
      <vt:lpstr>DBeaver Installation:</vt:lpstr>
      <vt:lpstr>PowerPoint Presentation</vt:lpstr>
      <vt:lpstr>How to create a project in Dbeaver:</vt:lpstr>
      <vt:lpstr>Select database project</vt:lpstr>
      <vt:lpstr>Give project Name:</vt:lpstr>
      <vt:lpstr>Download respected NBI dataset files from the nbi portal</vt:lpstr>
      <vt:lpstr>You can manually create sample database by clicking on help and import data i.e., the respected nbi files in either csv/txt format. </vt:lpstr>
      <vt:lpstr>PowerPoint Presentation</vt:lpstr>
      <vt:lpstr>PowerPoint Presentation</vt:lpstr>
      <vt:lpstr>Query 2 result : Combined bridge data of 2007 to 2021</vt:lpstr>
      <vt:lpstr>Query 3 , part 1:common bridges of 15 years</vt:lpstr>
      <vt:lpstr>Query 3 , part2 :count of common bridges in 15 years is 20,159.</vt:lpstr>
      <vt:lpstr>Query4 , part 1 : Average age of common bridges: 43.12</vt:lpstr>
      <vt:lpstr>Query4, part 2 : count of reconstructed bridges in common bridges is 3772.</vt:lpstr>
      <vt:lpstr>Query4, part 3: Structure number , year built and year reconstructed of above bridges</vt:lpstr>
      <vt:lpstr>Query5 :  Structure number , material used , deck ratings of bridges which are not reconstructed</vt:lpstr>
      <vt:lpstr>Query6: Similar to query 5 data but for reconstructed bridges:</vt:lpstr>
      <vt:lpstr>Query 7: Prestressed concrete is the Best material used for bridges with no reconstruction based the deck rating avg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NBI USING DBEAVER TOOL</dc:title>
  <dc:creator>Myla,Niharica</dc:creator>
  <cp:lastModifiedBy>Mantha,Sai Sharma</cp:lastModifiedBy>
  <cp:revision>2</cp:revision>
  <dcterms:created xsi:type="dcterms:W3CDTF">2022-04-28T00:52:23Z</dcterms:created>
  <dcterms:modified xsi:type="dcterms:W3CDTF">2022-07-01T22:08:07Z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